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373" r:id="rId3"/>
    <p:sldId id="427" r:id="rId4"/>
    <p:sldId id="428" r:id="rId5"/>
    <p:sldId id="429" r:id="rId6"/>
    <p:sldId id="430" r:id="rId7"/>
    <p:sldId id="431" r:id="rId8"/>
    <p:sldId id="432" r:id="rId9"/>
    <p:sldId id="433" r:id="rId10"/>
    <p:sldId id="434" r:id="rId11"/>
    <p:sldId id="436" r:id="rId12"/>
    <p:sldId id="435" r:id="rId13"/>
    <p:sldId id="455" r:id="rId14"/>
    <p:sldId id="456" r:id="rId15"/>
    <p:sldId id="437" r:id="rId16"/>
    <p:sldId id="494" r:id="rId17"/>
    <p:sldId id="438" r:id="rId18"/>
    <p:sldId id="439" r:id="rId19"/>
    <p:sldId id="440" r:id="rId20"/>
    <p:sldId id="441" r:id="rId21"/>
    <p:sldId id="495" r:id="rId22"/>
    <p:sldId id="442" r:id="rId23"/>
    <p:sldId id="443" r:id="rId24"/>
    <p:sldId id="444" r:id="rId25"/>
    <p:sldId id="445" r:id="rId26"/>
    <p:sldId id="446" r:id="rId27"/>
    <p:sldId id="447" r:id="rId28"/>
    <p:sldId id="449" r:id="rId29"/>
    <p:sldId id="450" r:id="rId30"/>
    <p:sldId id="448" r:id="rId31"/>
    <p:sldId id="451" r:id="rId32"/>
    <p:sldId id="452" r:id="rId33"/>
    <p:sldId id="467" r:id="rId34"/>
    <p:sldId id="453" r:id="rId35"/>
    <p:sldId id="454" r:id="rId36"/>
    <p:sldId id="457" r:id="rId37"/>
    <p:sldId id="458" r:id="rId38"/>
    <p:sldId id="459" r:id="rId39"/>
    <p:sldId id="496" r:id="rId40"/>
    <p:sldId id="460" r:id="rId41"/>
    <p:sldId id="497" r:id="rId42"/>
    <p:sldId id="462" r:id="rId43"/>
    <p:sldId id="461" r:id="rId44"/>
    <p:sldId id="468" r:id="rId45"/>
    <p:sldId id="463" r:id="rId46"/>
    <p:sldId id="464" r:id="rId47"/>
    <p:sldId id="476" r:id="rId48"/>
    <p:sldId id="465" r:id="rId49"/>
    <p:sldId id="466" r:id="rId50"/>
    <p:sldId id="478" r:id="rId51"/>
    <p:sldId id="477" r:id="rId52"/>
    <p:sldId id="498" r:id="rId53"/>
    <p:sldId id="469" r:id="rId54"/>
    <p:sldId id="470" r:id="rId55"/>
    <p:sldId id="471" r:id="rId56"/>
    <p:sldId id="480" r:id="rId57"/>
    <p:sldId id="479" r:id="rId58"/>
    <p:sldId id="472" r:id="rId59"/>
    <p:sldId id="481" r:id="rId60"/>
    <p:sldId id="473" r:id="rId61"/>
    <p:sldId id="474" r:id="rId62"/>
    <p:sldId id="499" r:id="rId63"/>
    <p:sldId id="482" r:id="rId64"/>
    <p:sldId id="483" r:id="rId65"/>
    <p:sldId id="492" r:id="rId66"/>
    <p:sldId id="500" r:id="rId67"/>
    <p:sldId id="484" r:id="rId68"/>
    <p:sldId id="493" r:id="rId69"/>
    <p:sldId id="485" r:id="rId70"/>
    <p:sldId id="486" r:id="rId71"/>
    <p:sldId id="487" r:id="rId72"/>
    <p:sldId id="491" r:id="rId73"/>
  </p:sldIdLst>
  <p:sldSz cx="9144000" cy="6858000" type="screen4x3"/>
  <p:notesSz cx="6946900" cy="10083800"/>
  <p:custDataLst>
    <p:tags r:id="rId7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88682" autoAdjust="0"/>
  </p:normalViewPr>
  <p:slideViewPr>
    <p:cSldViewPr>
      <p:cViewPr varScale="1">
        <p:scale>
          <a:sx n="113" d="100"/>
          <a:sy n="113" d="100"/>
        </p:scale>
        <p:origin x="1044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4969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r">
              <a:defRPr sz="1300"/>
            </a:lvl1pPr>
          </a:lstStyle>
          <a:p>
            <a:fld id="{F5E0527F-DDDE-4615-9FEA-3205E1FB0BA6}" type="datetimeFigureOut">
              <a:rPr lang="en-US" smtClean="0"/>
              <a:pPr/>
              <a:t>5/5/2024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4969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r">
              <a:defRPr sz="1300"/>
            </a:lvl1pPr>
          </a:lstStyle>
          <a:p>
            <a:fld id="{2977208A-B021-4413-954E-5DA1FC501B4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54:26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130 124 6335 0 0,'0'0'486'0'0,"3"-1"-318"0"0,7-4-3 0 0,-7 4 594 0 0,-2 1-614 0 0,0-1 0 0 0,0 1-1 0 0,-1 0 1 0 0,1 0 0 0 0,0 1 0 0 0,0-1 0 0 0,0 0 0 0 0,0 0 0 0 0,0 0 0 0 0,0 1 0 0 0,2 0 0 0 0,0 0 188 0 0,8 0 1260 0 0,-1 0 1 0 0,0-1 0 0 0,0 0-1 0 0,0 0 1 0 0,13-3 0 0 0,-4 1-471 0 0,-11 1-654 0 0,-1-1 1 0 0,1 0 0 0 0,0 0-1 0 0,14-6 1 0 0,-12 3-177 0 0,47-17 665 0 0,85-28 228 0 0,-113 42-866 0 0,35-6 0 0 0,-62 14-245 0 0,0 0-17 0 0,-1-1-43 0 0,0 1-1 0 0,-1-1 1 0 0,1 1 0 0 0,0 0-1 0 0,0 0 1 0 0,0 0-1 0 0,-1-1 1 0 0,1 1-1 0 0,0 0 1 0 0,0 0-1 0 0,0 0 1 0 0,0 0-1 0 0,0 0 1 0 0,0 0-1 0 0,-1 0 1 0 0,1 1-1 0 0,0-1 1 0 0,0 0 0 0 0,0 0-1 0 0,-1 1 1 0 0,1-1-1 0 0,0 0 1 0 0,0 1-1 0 0,0-1 1 0 0,-1 1-1 0 0,1-1 1 0 0,0 1-1 0 0,-1 0 1 0 0,1-1-1 0 0,-1 1 1 0 0,1-1-1 0 0,0 1 1 0 0,-1 0-1 0 0,0 0 1 0 0,1-1 0 0 0,-1 1-1 0 0,1 0 1 0 0,-1 0-1 0 0,0-1 1 0 0,1 1-1 0 0,-1 0 1 0 0,0 0-1 0 0,0 0 1 0 0,0 0-1 0 0,0 0 1 0 0,0-1-1 0 0,0 1 1 0 0,0 1-1 0 0,0 2 24 0 0,0 0-1 0 0,0 1 0 0 0,0-1 1 0 0,-1 0-1 0 0,0 0 0 0 0,0 0 1 0 0,0 0-1 0 0,-1 0 0 0 0,1 0 1 0 0,-1 0-1 0 0,-4 6 0 0 0,-2 5 161 0 0,-19 20-1 0 0,27-34-197 0 0,-92 105 80 0 0,-2 4 40 0 0,-92 148 156 0 0,107-149-12 0 0,17-24 205 0 0,44-61-9 0 0,-41 42-1 0 0,57-64-342 0 0,15-12-53 0 0,0-3-107 0 0,-1-1-1 0 0,0 0 0 0 0,15-23 0 0 0,-13 17 89 0 0,20-23 0 0 0,-12 17-131 0 0,24-37 1 0 0,-26 35 54 0 0,30-35 1 0 0,-49 62 30 0 0,13-14-14 0 0,-1 1-1 0 0,2 0 1 0 0,0 1-1 0 0,21-14 1 0 0,-16 17 14 0 0,-14 10 0 0 0,-3 1 0 0 0,9 0-12 0 0,-8 2-36 0 0,0-1 34 0 0,1 1 14 0 0,13 19 2 0 0,-13-13-1 0 0,0 0 0 0 0,0 0 1 0 0,0 0-1 0 0,-1 1 0 0 0,4 15 0 0 0,-6-20 3 0 0,-1 2 9 0 0,1 0 1 0 0,-1 0 0 0 0,0 0-1 0 0,-1 0 1 0 0,0 1 0 0 0,-1 11-1 0 0,0 14 21 0 0,-5 16 266 0 0,2-14-33 0 0,4-34-107 0 0,1-1-152 0 0,0 0 0 0 0,1-1 1 0 0,-1 1-1 0 0,0 0 0 0 0,0-1 1 0 0,1 1-1 0 0,-1-1 1 0 0,0 0-1 0 0,0 1 0 0 0,0-1 1 0 0,0 0-1 0 0,0 0 0 0 0,0 1 1 0 0,0-1-1 0 0,0 0 0 0 0,0 0 1 0 0,1-2-1 0 0,14-22-25 0 0,-14 22 25 0 0,73-160-1267 0 0,-27 54-267 0 0,-44 101 1452 0 0,-1 0 34 0 0,1 0 1 0 0,0 1-1 0 0,0-1 0 0 0,1 1 1 0 0,-1 0-1 0 0,2 0 0 0 0,-1 0 1 0 0,8-6-1 0 0,0 5 12 0 0,-6 9 12 0 0,-5 0 7 0 0,2 0 9 0 0,0-1 1 0 0,0 1 0 0 0,-1 1 0 0 0,1-1-1 0 0,-1 0 1 0 0,1 1 0 0 0,-1 0 0 0 0,1 0-1 0 0,-1 0 1 0 0,0 0 0 0 0,0 0-1 0 0,0 1 1 0 0,0-1 0 0 0,3 4 0 0 0,4 6 205 0 0,0 1 1 0 0,10 16 0 0 0,3 4 471 0 0,0 2 36 0 0,-19-28-567 0 0,0 1 0 0 0,0-1 0 0 0,1-1 0 0 0,6 7 0 0 0,-9-11-29 0 0,-2-1-100 0 0,0-1 0 0 0,0 1 0 0 0,1-1 0 0 0,-1 1 0 0 0,0 0 0 0 0,1-1 0 0 0,-1 1 1 0 0,0-1-1 0 0,1 1 0 0 0,-1-1 0 0 0,1 1 0 0 0,-1-1 0 0 0,1 1 0 0 0,-1-1 0 0 0,1 0 0 0 0,-1 1 1 0 0,1-1-1 0 0,-1 0 0 0 0,1 1 0 0 0,0-1 0 0 0,0 0 0 0 0,12 5 140 0 0,-12-5-89 0 0,-1-15-288 0 0,0-13-995 0 0,3 0-681 0 0,-3 21 725 0 0,1 0 0 0 0,0 0-1 0 0,3-13 1 0 0,4-6-4753 0 0,0-7-1409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54:32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 2879 0 0,'0'1'214'0'0,"-4"5"1415"0"0,7-3 127 0 0,4-2-451 0 0,25 1 3113 0 0,2 0-1844 0 0,24 6 1630 0 0,-55-8-3605 0 0,-1 1-362 0 0,0-1 1 0 0,0 1-1 0 0,0-1 1 0 0,-1 1-1 0 0,1 0 1 0 0,0 0 0 0 0,0 0-1 0 0,0 0 1 0 0,-1 0-1 0 0,1 1 1 0 0,0-1-1 0 0,-1 0 1 0 0,4 4 1168 0 0,-13 7-191 0 0,5-8-1004 0 0,-1 0-1 0 0,1-1 1 0 0,-1 0 0 0 0,1 1-1 0 0,-1-1 1 0 0,0-1 0 0 0,0 1-1 0 0,0-1 1 0 0,-1 1 0 0 0,-5 1-1 0 0,-8 3 166 0 0,-24 6-1 0 0,19-7-75 0 0,-1 1-137 0 0,12-4-152 0 0,1 1 0 0 0,0-1 0 0 0,-1 2 1 0 0,1-1-1 0 0,1 2 0 0 0,-12 6 0 0 0,10-3-1122 0 0,-4 3-640 0 0,10 1-5816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54:32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0 667 3655 0 0,'0'0'278'0'0,"2"0"-182"0"0,-1 1 52 0 0,1-1 0 0 0,0 0 0 0 0,-1 0 0 0 0,1 1 0 0 0,-1-1 0 0 0,1 1 0 0 0,0 0 0 0 0,-1-1 0 0 0,1 1 0 0 0,-1 0 0 0 0,0 0 0 0 0,1 0 0 0 0,-1 0 0 0 0,0 0 0 0 0,1 0 0 0 0,-1 1 0 0 0,0-1 0 0 0,0 0 0 0 0,0 0 0 0 0,0 1 0 0 0,0-1 0 0 0,0 1 0 0 0,0 2 0 0 0,0-4-150 0 0,0 2 1117 0 0,0 1 65 0 0,30 78 6375 0 0,-31-80-7411 0 0,5 0 6 0 0,-5-1-144 0 0,0 0-1 0 0,1 0 0 0 0,-1 0 1 0 0,0 0-1 0 0,0 1 1 0 0,0-1-1 0 0,1 0 0 0 0,-1 0 1 0 0,0 0-1 0 0,0 0 1 0 0,1 0-1 0 0,-1 0 1 0 0,0 0-1 0 0,0 0 0 0 0,1 0 1 0 0,-1 0-1 0 0,0 0 1 0 0,0 0-1 0 0,1 0 0 0 0,-1 0 1 0 0,0 0-1 0 0,0 0 1 0 0,1 0-1 0 0,-1 0 1 0 0,0 0-1 0 0,0 0 0 0 0,1 0 1 0 0,-1-1-1 0 0,0 1 1 0 0,0 0-1 0 0,0 0 0 0 0,1 0 1 0 0,4-4-3 0 0,0 0 0 0 0,-1-1 0 0 0,1 1 0 0 0,-1-1 0 0 0,0 0 0 0 0,-1 0 0 0 0,6-8 0 0 0,52-92-242 0 0,-54 94 239 0 0,0-1 0 0 0,15-16 0 0 0,9-14 0 0 0,-23 32 0 0 0,-6 8 0 0 0,1-1 0 0 0,0 1 0 0 0,1-1 0 0 0,-1 1 0 0 0,0 0 0 0 0,1 0 0 0 0,-1 0 0 0 0,1 0 0 0 0,-1 1 0 0 0,1-1 0 0 0,7-1 0 0 0,14-2 112 0 0,-21 4-37 0 0,1 0 1 0 0,-1 0-1 0 0,0 0 1 0 0,7 0 0 0 0,9-3 237 0 0,-19 4-258 0 0,1-1 0 0 0,0 1 0 0 0,0-1 0 0 0,0 1 0 0 0,0-1 0 0 0,0 1 1 0 0,0 0-1 0 0,0 0 0 0 0,0 0 0 0 0,0 0 0 0 0,4 1 0 0 0,-3 0 111 0 0,-1 0 0 0 0,1 1 0 0 0,-1-1 0 0 0,1 0 0 0 0,-1 1 1 0 0,0-1-1 0 0,0 1 0 0 0,1 0 0 0 0,-1-1 0 0 0,0 1 0 0 0,-1 0 0 0 0,4 4 0 0 0,-6-3-40 0 0,1 1 1 0 0,-1-1-1 0 0,0 0 1 0 0,0 0 0 0 0,0 1-1 0 0,0-1 1 0 0,-1 0-1 0 0,1 0 1 0 0,-1 0-1 0 0,-3 4 1 0 0,-16 19 672 0 0,-1-1 1 0 0,-41 37 0 0 0,15-17 30 0 0,-10 8 1803 0 0,62-53-2502 0 0,0 0 0 0 0,0-1 0 0 0,1 0 0 0 0,-1 1-1 0 0,0-1 1 0 0,0-1 0 0 0,0 1 0 0 0,0-1 0 0 0,0 1 0 0 0,-1-1-1 0 0,1 0 1 0 0,4-4 0 0 0,3-2-58 0 0,-1-1 0 0 0,14-14 0 0 0,2-3-189 0 0,-15 16 38 0 0,-1-1-1 0 0,-1 0 0 0 0,0 0 1 0 0,0-1-1 0 0,9-17 0 0 0,-5 6-1204 0 0,-2-1-1 0 0,9-26 1 0 0,-16 36-117 0 0,-1 1 0 0 0,0-1-1 0 0,-1 0 1 0 0,-1-1 0 0 0,0 1 0 0 0,-1 0 0 0 0,-1 0 0 0 0,0 0 0 0 0,-4-22 0 0 0,2 23 848 0 0,0 1 0 0 0,0 0 1 0 0,-2 0-1 0 0,1 0 0 0 0,-11-17 0 0 0,-37-53-91 0 0,46 72 727 0 0,-16-19 210 0 0,-32-33-1 0 0,42 48-96 0 0,8 9 558 0 0,-2 0 0 0 0,1 0-1 0 0,0 1 1 0 0,-1-1 0 0 0,0 1-1 0 0,0 0 1 0 0,0 1 0 0 0,-12-5-1 0 0,16 7 494 0 0,-2 16 1075 0 0,2-5-1744 0 0,0 0 0 0 0,1 1 0 0 0,1-1 0 0 0,-1 1 0 0 0,3 19 0 0 0,12 54 1105 0 0,-7-51-1093 0 0,36 306 2713 0 0,-23 4-136 0 0,-15 72-2116 0 0,-5-206-880 0 0,0-58 19 0 0,11 282-1838 0 0,-4-349-5925 0 0,-3-1-2624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5:55:11.8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1288 221 24575,'0'-3'0,"-1"0"0,1 0 0,-1 0 0,0 0 0,0 0 0,0 1 0,0-1 0,0 0 0,-1 0 0,1 1 0,-1-1 0,0 1 0,1-1 0,-1 1 0,-3-2 0,-38-33 0,25 23 0,6 4 0,-1 0 0,0 1 0,0 0 0,-1 1 0,-23-10 0,-79-25 0,98 39 0,0-1 0,0 2 0,0 1 0,-32-1 0,-577 3 0,612 1 0,1 0 0,-1 1 0,1 0 0,0 1 0,0 1 0,0 0 0,0 1 0,1 1 0,0 0 0,0 0 0,0 2 0,1-1 0,-12 11 0,20-14 0,1 0 0,0 0 0,0 0 0,0 1 0,0 0 0,1-1 0,-1 1 0,1 0 0,1 0 0,-1 0 0,1 0 0,0 0 0,-1 10 0,0 8 0,2 43 0,1-35 0,-1-2 0,-1-17 0,1 0 0,0 0 0,1 0 0,0 0 0,1 0 0,0 0 0,1 0 0,0-1 0,1 1 0,6 12 0,3 0 0,2 0 0,0 0 0,2-2 0,0 0 0,1-1 0,27 23 0,-7-9 0,-21-19 0,0 0 0,1-1 0,0-1 0,1 0 0,1-2 0,30 15 0,18 1 0,-17-5 0,108 30 0,-99-39 0,92 9 0,-93-18 0,83 4 0,-140-9 0,5 1 0,1-2 0,0 1 0,0-1 0,-1 0 0,11-3 0,-15 3 0,0 0 0,-1 0 0,1-1 0,-1 1 0,1-1 0,-1 0 0,0 1 0,0-1 0,0 0 0,0 0 0,0-1 0,0 1 0,0 0 0,-1-1 0,1 1 0,-1-1 0,2-4 0,43-115 0,-37 96 0,-5 13 0,0 0 0,2 0 0,-1 0 0,14-19 0,-11 20-105,-1 1 0,0-1 0,-1-1 0,0 1 0,-1-1 0,0 0 0,-1 0 0,-1-1 0,0 1 0,0-1 0,-2 1 0,1-27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5:55:13.2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430 0 24575,'-1'81'0,"3"90"0,1-143 0,9 29 0,-2-12 0,34 234 0,-18-102 0,-8-58 0,36 183 0,-24-149-405,20 304 0,-45-385 803,-10 144 1,0-185-398,-1-1 1,-19 58-1,-32 55 7,24-62-7,23-61-1,-1-1 0,0 0 0,-1-1 0,-1 0 0,-1-1 0,-25 24 0,19-23 0,-1-2 0,0-1 0,-1 0 0,-1-1 0,-31 13 0,46-23 0,-43 18 0,-12 7 0,58-26 0,1 0 0,-1-1 0,0 1 0,0-1 0,-1 0 0,1-1 0,-7 2 0,10-3 0,-1 0 0,1 0 0,0 0 0,0 0 0,0-1 0,0 1 0,-1-1 0,1 0 0,0 1 0,0-1 0,0 0 0,0 0 0,1 0 0,-1 0 0,0-1 0,0 1 0,0 0 0,1-1 0,-1 1 0,1-1 0,-2-2 0,-7-9-195,0 0 0,1-1 0,1 0 0,0 0 0,1-1 0,-9-26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5:55:13.5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24575,'1'12'0,"1"-1"0,0 0 0,1 1 0,0-1 0,1 0 0,0-1 0,8 16 0,10 27 0,-8-1 0,-10-34 0,0-1 0,2 0 0,13 31 0,-16-44 0,0 0 0,0 0 0,1-1 0,-1 1 0,1-1 0,0 1 0,0-1 0,0 0 0,0-1 0,0 1 0,0-1 0,1 0 0,-1 0 0,1 0 0,0-1 0,0 1 0,0-1 0,8 1 0,5 0 0,0-1 0,0 0 0,32-3 0,0-6 0,1-2 0,-1-2 0,88-35 0,-28 10 0,-77 26-227,0-1-1,-1-2 1,0-1-1,-2-2 1,32-21-1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25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1391 155 2815 0 0,'1'-5'136'0'0,"-1"4"-126"0"0,0 0-1 0 0,1-1 0 0 0,-1 1 0 0 0,1-1 1 0 0,0 1-1 0 0,-1 0 0 0 0,1 0 0 0 0,0-1 0 0 0,-1 1 1 0 0,1 0-1 0 0,0 0 0 0 0,2-2 0 0 0,-2 2 8 0 0,-1 0-1 0 0,1 0 0 0 0,-1 1 1 0 0,1-1-1 0 0,-1 0 0 0 0,1 1 0 0 0,-1-1 1 0 0,1 1-1 0 0,0-1 0 0 0,-1 1 0 0 0,1-1 1 0 0,0 1-1 0 0,-1-1 0 0 0,1 1 1 0 0,0 0-1 0 0,0-1 0 0 0,-1 1 0 0 0,1 0 1 0 0,0-1-1 0 0,0 1 0 0 0,0 0 1 0 0,0 0-1 0 0,-1 0 0 0 0,1 0 0 0 0,1 0 1 0 0,0 0 50 0 0,-1 1 1 0 0,1 0 0 0 0,-1-1 0 0 0,1 1 0 0 0,-1 0-1 0 0,0-1 1 0 0,0 1 0 0 0,1 0 0 0 0,-1 0 0 0 0,0 0-1 0 0,0 0 1 0 0,0 0 0 0 0,1 2 0 0 0,3 3 243 0 0,-1 0-1 0 0,1 1 1 0 0,-1 0 0 0 0,4 11 0 0 0,13 37 411 0 0,-3 1 1 0 0,-2 1-1 0 0,16 107 0 0 0,-2 181 1898 0 0,-23-228-1868 0 0,18 455 2716 0 0,-6-96 1771 0 0,-19-472-5200 0 0,40 458 6484 0 0,-33-401-6067 0 0,-3-26 0 0 0,14 59-1 0 0,-15-77-392 0 0,-1-11-28 0 0,-1-1 0 0 0,0 1 0 0 0,1 0 1 0 0,5 10-1 0 0,-1-30-99 0 0,-4 7-54 0 0,0 0 0 0 0,-1-1 0 0 0,0 1 0 0 0,-1 0 0 0 0,0-1 0 0 0,-1-11 0 0 0,-9-48-900 0 0,2 23 516 0 0,-38-244-444 0 0,-20-173 810 0 0,52 115 409 0 0,12 279-120 0 0,12-442 913 0 0,11 265-819 0 0,-6 90-168 0 0,11-37 99 0 0,-21 164-134 0 0,-1 9-13 0 0,10-30-1 0 0,-2 9-22 0 0,-11 34 13 0 0,1 0 0 0 0,0 1 0 0 0,0-1 0 0 0,0 0 0 0 0,1 1 0 0 0,-1-1 0 0 0,1 1 0 0 0,0 0 1 0 0,0 0-1 0 0,1 0 0 0 0,-1 0 0 0 0,1 1 0 0 0,0-1 0 0 0,0 1 0 0 0,0 0 0 0 0,0 0 0 0 0,0 0 0 0 0,7-2 0 0 0,-10 4-1 0 0,0 1-1 0 0,1 0 1 0 0,-1-1-1 0 0,0 1 1 0 0,0 0 0 0 0,0 0-1 0 0,1 0 1 0 0,-1 0-1 0 0,0 0 1 0 0,0 0 0 0 0,0 0-1 0 0,1 0 1 0 0,-1 1-1 0 0,2 0 1 0 0,2 0 39 0 0,26 5 354 0 0,36 12-1 0 0,-3-1 25 0 0,110 17 1756 0 0,17 4-1490 0 0,307 47-630 0 0,8-44-41 0 0,240-46-32 0 0,-2-60 0 0 0,75-1 0 0 0,-285 50 0 0 0,-350 12 0 0 0,1005-16 0 0 0,-876 13 0 0 0,910-8 0 0 0,-608 23 0 0 0,480 3 0 0 0,145-20 0 0 0,-31 45 0 0 0,-971-19 0 0 0,424 28 0 0 0,1-16 0 0 0,447-40 0 0 0,-930 6 0 0 0,811-46 0 0 0,1-44 0 0 0,-67 11 0 0 0,4 77 0 0 0,-428 52 0 0 0,-374-26 0 0 0,236 68 0 0 0,-284-62 0 0 0,-2 4 0 0 0,-1 3 0 0 0,138 81 0 0 0,-94-36 0 0 0,119 101 0 0 0,-218-158 0 0 0,0 0 0 0 0,-1 2 0 0 0,-2 0 0 0 0,0 1 0 0 0,-1 1 0 0 0,-1 0 0 0 0,17 37 0 0 0,3 20 0 0 0,28 90 0 0 0,-55-144 0 0 0,137 506 0 0 0,-91-307 0 0 0,-53-215 0 0 0,97 395 0 0 0,-77-312 0 0 0,-7-32 0 0 0,8 71 0 0 0,-5-27 0 0 0,1 10 0 0 0,-8-52 0 0 0,-8-48 0 0 0,0 0 0 0 0,-1 0 0 0 0,1 32 0 0 0,-4-46 0 0 0,1 0 0 0 0,-1 0 0 0 0,1 1 0 0 0,-1-1 0 0 0,1 0 0 0 0,-1 0 0 0 0,0 0 0 0 0,0 0 0 0 0,0 0 0 0 0,0-1 0 0 0,-1 1 0 0 0,-1 2 0 0 0,-11 6 0 0 0,6-7 0 0 0,0 0 0 0 0,0 0 0 0 0,0-1 0 0 0,-1 0 0 0 0,1 0 0 0 0,-1-1 0 0 0,1 0 0 0 0,-1 0 0 0 0,1-1 0 0 0,-1-1 0 0 0,-11-1 0 0 0,-4 0 0 0 0,-28 1 0 0 0,-2 0 0 0 0,-133-9 0 0 0,-339-34 0 0 0,384 23 0 0 0,-360-48 0 0 0,-2 34 0 0 0,-35 48 0 0 0,4 30 0 0 0,-725 52 0 0 0,1004-79 0 0 0,-1321 63 0 0 0,290-25 0 0 0,762-31 0 0 0,20 3 0 0 0,-103 4 0 0 0,-1804 6 0 0 0,1621-60 0 0 0,24-1 0 0 0,608 24 0 0 0,-319-11 0 0 0,-233-46 0 0 0,505 39 0 0 0,-1104-117 0 0 0,-26-3 0 0 0,-14 46 0 0 0,-136 54 0 0 0,-122 60 0 0 0,1496-15-508 0 0,-219 10-8012 0 0,208-8-1676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5:59:32.3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5192 236 24575,'0'-1'0,"0"0"0,-1 0 0,1 1 0,0-1 0,-1 0 0,1 1 0,-1-1 0,1 0 0,-1 1 0,0-1 0,1 1 0,-1-1 0,0 1 0,1-1 0,-1 1 0,0-1 0,1 1 0,-1 0 0,0-1 0,0 1 0,-1 0 0,-23-8 0,17 6 0,-121-46 0,-30-8 0,82 36 0,-119-15 0,-81 11 0,-13 8-107,151 10-456,-143-3 590,-144 28-27,344-8 0,-84 24 0,119-22 0,1 2 0,0 2 0,-49 27 0,22-7 0,-17 8 0,-163 111 0,181-97 0,3 4 0,2 2 0,-97 124 0,-116 171 0,190-255 0,-6 10 0,86-102 4,-26 33-52,-74 77 0,-34 37 48,58-59 0,9-12-271,5 3 1,-113 189-1,75-52 271,37-67 0,38-85 0,-26 90 0,4-10 0,-71 188 472,58-189 316,36-77-742,3 1 0,-28 119 1,41-121-30,4 1 1,-7 138-1,19 164 64,4-191-66,-3-95-15,2 106 0,14-40 0,-11-107 0,18 93 0,-3-34 0,5 27 0,6-1 0,7-1 0,58 145 0,18 56 0,-92-274 0,18 45 0,6 5 0,-31-67 0,2-1 0,38 76 0,-26-60 0,-21-45 0,0 0 0,19 30 0,4 3 0,-3 0 0,22 58 0,-12-26 0,54 83 0,-35-70 0,111 156 0,-95-150 0,-46-67 0,1 0 0,2-1 0,37 33 0,-3-6 0,-33-30 0,63 49 0,70 50 0,-79-60 0,43 48 0,12-11 0,-105-82 0,-12-10 0,0-1 0,1-1 0,1-1 0,0-1 0,36 12 0,26 7 0,-24-7 0,67 14 0,-4-11 0,118 30 0,42 8-240,6-22-145,-124-20 293,112 4-1094,-38-4 896,-109-9 290,1-6 0,232-16 0,-238-4 0,-1-6 0,134-37 0,-192 34 0,100-48 0,-92 37 0,37-22 0,190-124 0,-207 116-353,101-89 0,-141 102 117,-2-1 1,87-112 0,-82 80 0,-5-3 0,-3-1-1,73-177 1,70-300-1000,-164 464 1094,120-475 85,-98 259 56,17-519 0,-53 444-1057,0-31-130,-16-333 460,-1 324 416,-2 340 518,-16-102 0,-29-89 563,28 178 216,-46-138-1,24 133-632,-4 1 0,-5 3 0,-4 2 0,-101-142 0,151 238-269,-69-90 2370,63 84-2094,-2 1 1,1 0-1,-2 1 1,-27-19-1,34 26-587,1 0-1,0-1 1,1 0-1,-1 0 1,-7-8-1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1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1 6127 0 0,'-32'86'623'0'0,"7"-17"1293"0"0,20-55-790 0 0,-1 0 0 0 0,2 1 0 0 0,0-1 0 0 0,1 1 0 0 0,0 0 0 0 0,1 0 0 0 0,1 0 0 0 0,0 0 0 0 0,3 24 0 0 0,-2-36-944 0 0,1 0 0 0 0,-1-1 0 0 0,1 1 0 0 0,0 0 0 0 0,0-1 0 0 0,0 1 0 0 0,1-1 0 0 0,-1 0 0 0 0,0 1 0 0 0,1-1 0 0 0,0 0 0 0 0,-1 0 0 0 0,1 0 0 0 0,0 0 0 0 0,0 0 0 0 0,0 0 0 0 0,1 0 0 0 0,-1-1 0 0 0,0 1 0 0 0,0-1 0 0 0,1 0 0 0 0,-1 1 0 0 0,1-1 0 0 0,0 0 1 0 0,-1 0-1 0 0,1-1 0 0 0,3 1 0 0 0,8 2 112 0 0,0-1 1 0 0,-1-1 0 0 0,1-1 0 0 0,17-1-1 0 0,-19 1-184 0 0,21-2 172 0 0,-16 0-91 0 0,0 1 0 0 0,20 2 0 0 0,-33 0-143 0 0,0-1 0 0 0,0 1 1 0 0,0 0-1 0 0,0 0 0 0 0,0 0 0 0 0,0 1 1 0 0,0-1-1 0 0,0 1 0 0 0,0 0 0 0 0,-1 0 1 0 0,1 0-1 0 0,0 0 0 0 0,5 6 0 0 0,-8-6 15 0 0,0 0 0 0 0,0 0-1 0 0,1 0 1 0 0,-1 0 0 0 0,0 0 0 0 0,-1 1-1 0 0,1-1 1 0 0,0 0 0 0 0,-1 1-1 0 0,1 4 1 0 0,0-3 38 0 0,0 2 42 0 0,0 0-1 0 0,-1 0 1 0 0,0 0 0 0 0,0-1 0 0 0,-1 1-1 0 0,0 0 1 0 0,0 0 0 0 0,0 0-1 0 0,0 0 1 0 0,-1-1 0 0 0,0 1-1 0 0,0-1 1 0 0,-1 1 0 0 0,0-1-1 0 0,0 0 1 0 0,0 0 0 0 0,0 0 0 0 0,-7 7-1 0 0,3-4-18 0 0,-1 0 1 0 0,0 0-1 0 0,-1 0 0 0 0,1-1 0 0 0,-1 0 1 0 0,-1-1-1 0 0,1 0 0 0 0,-21 9 0 0 0,16-9-60 0 0,0-1 0 0 0,-1-1 1 0 0,0 0-1 0 0,0-1 0 0 0,0-1 0 0 0,0 0 0 0 0,-1-1 0 0 0,1 0 0 0 0,-26-3 0 0 0,32 0-324 0 0,1 1-1 0 0,-1-1 1 0 0,1 0 0 0 0,-1-1-1 0 0,1 0 1 0 0,0-1 0 0 0,-14-8-1 0 0,16 9-632 0 0,0-2-1 0 0,0 1 1 0 0,1-1-1 0 0,0 0 1 0 0,0 0-1 0 0,0 0 1 0 0,1-1-1 0 0,-1 1 1 0 0,1-1-1 0 0,-5-11 1 0 0,-4-12-8370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2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15143 0 0,'7'10'268'0'0,"-2"0"-1"0"0,1 0 1 0 0,-2 1-1 0 0,1-1 1 0 0,3 15-1 0 0,-1-3 150 0 0,12 30 3641 0 0,-3 0 0 0 0,13 81 0 0 0,17 83-1734 0 0,-9-49-1220 0 0,-25-106-1104 0 0,46 194 0 0 0,-35-192 0 0 0,-20-57 0 0 0,1 1 0 0 0,-1 0 0 0 0,1-1 0 0 0,0 0 0 0 0,1 0 0 0 0,8 9 0 0 0,-12-14-101 0 0,0 0 1 0 0,0 0-1 0 0,0 0 1 0 0,0 0-1 0 0,0-1 1 0 0,1 1-1 0 0,-1 0 1 0 0,0-1-1 0 0,1 1 1 0 0,-1-1-1 0 0,0 1 1 0 0,1-1-1 0 0,-1 0 1 0 0,0 1-1 0 0,1-1 1 0 0,-1 0-1 0 0,1 0 1 0 0,-1 0-1 0 0,1 0 1 0 0,1-1-1 0 0,-2 1-155 0 0,0 0 0 0 0,0-1-1 0 0,0 1 1 0 0,0-1 0 0 0,0 1 0 0 0,0-1 0 0 0,0 1 0 0 0,0-1-1 0 0,0 0 1 0 0,0 1 0 0 0,-1-1 0 0 0,1 0 0 0 0,0 0-1 0 0,0 0 1 0 0,-1 0 0 0 0,1 0 0 0 0,-1 1 0 0 0,1-1 0 0 0,0 0-1 0 0,-1 0 1 0 0,0 0 0 0 0,1-1 0 0 0,-1 1 0 0 0,0 0 0 0 0,0 0-1 0 0,1-2 1 0 0,0-8-9940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2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0 637 6991 0 0,'8'-7'8093'0'0,"16"-5"-5074"0"0,54-19 2466 0 0,26-11-1963 0 0,-34 3-2304 0 0,86-62 1 0 0,-139 89-880 0 0,0 0-1 0 0,-1-1 1 0 0,25-28 0 0 0,-18 16 37 0 0,18-21 252 0 0,-37 40-550 0 0,0 0 0 0 0,-1 1 0 0 0,0-1-1 0 0,1 0 1 0 0,-2-1 0 0 0,5-10 0 0 0,-7 15-70 0 0,1 0-1 0 0,-1 1 1 0 0,1-1-1 0 0,-1 0 1 0 0,0 1-1 0 0,0-1 1 0 0,0 0-1 0 0,0 0 1 0 0,0 1 0 0 0,0-1-1 0 0,0 0 1 0 0,-1 1-1 0 0,1-1 1 0 0,0 0-1 0 0,-1 1 1 0 0,0-1 0 0 0,1 0-1 0 0,-1 1 1 0 0,0-1-1 0 0,0 1 1 0 0,0 0-1 0 0,0-1 1 0 0,0 1-1 0 0,-2-3 1 0 0,1 3-1 0 0,0 0-1 0 0,0 0 1 0 0,0 0 0 0 0,0 0-1 0 0,0 0 1 0 0,0 0 0 0 0,0 0-1 0 0,0 1 1 0 0,-1-1 0 0 0,1 1 0 0 0,0 0-1 0 0,-1-1 1 0 0,1 1 0 0 0,0 0-1 0 0,0 0 1 0 0,-1 1 0 0 0,1-1-1 0 0,-3 1 1 0 0,-2 1-7 0 0,0 0 0 0 0,1 0 0 0 0,-1 1 0 0 0,1 0 0 0 0,0 0 0 0 0,0 0 0 0 0,0 1 0 0 0,-7 6 0 0 0,-3 3 0 0 0,-22 23 0 0 0,33-30 0 0 0,0 1 0 0 0,0 0 0 0 0,0 0 0 0 0,1 0 0 0 0,0 1 0 0 0,0-1 0 0 0,0 1 0 0 0,1 0 0 0 0,1 0 0 0 0,-1 0 0 0 0,2 1 0 0 0,-2 8 0 0 0,0 5 0 0 0,2 1 0 0 0,0 0 0 0 0,3 29 0 0 0,-1-40 0 0 0,1 1 0 0 0,0-1 0 0 0,1 1 0 0 0,1-1 0 0 0,5 14 0 0 0,-8-22 0 0 0,1 0 0 0 0,0 0 0 0 0,0 0 0 0 0,0 0 0 0 0,0 0 0 0 0,1 0 0 0 0,-1-1 0 0 0,1 1 0 0 0,0-1 0 0 0,0 0 0 0 0,1 0 0 0 0,-1 0 0 0 0,1 0 0 0 0,-1-1 0 0 0,1 1 0 0 0,0-1 0 0 0,0 0 0 0 0,5 2 0 0 0,-5-3 0 0 0,1 0 0 0 0,-1-1 0 0 0,0 0 0 0 0,1 0 0 0 0,-1 0 0 0 0,0 0 0 0 0,1-1 0 0 0,-1 1 0 0 0,0-1 0 0 0,0 0 0 0 0,1-1 0 0 0,-1 1 0 0 0,0-1 0 0 0,4-2 0 0 0,1 0 0 0 0,0-1 0 0 0,0-1 0 0 0,-1 0 0 0 0,1 0 0 0 0,6-8 0 0 0,7-9-121 0 0,-2-1 0 0 0,0-1 0 0 0,-2-1 0 0 0,-1 0 1 0 0,19-40-1 0 0,-23 40-1395 0 0,-2-1 0 0 0,-1-1 0 0 0,-1 0 0 0 0,-2 0 0 0 0,6-33 0 0 0,-12 43 834 0 0,0 0 1 0 0,-1 1-1 0 0,0-1 1 0 0,-4-17 0 0 0,0-29 1837 0 0,4 63-564 0 0,3 12 728 0 0,43 143 4815 0 0,4 12-3382 0 0,5 91-1569 0 0,40 168-1096 0 0,-88-401-88 0 0,1-1 0 0 0,1 0 0 0 0,1 0 0 0 0,0-1 0 0 0,25 35 0 0 0,-35-56-32 0 0,1 0 0 0 0,-1 0 0 0 0,1 0 1 0 0,0 0-1 0 0,0 0 0 0 0,-1 0 0 0 0,1 0 0 0 0,0-1 0 0 0,0 1 1 0 0,0 0-1 0 0,0 0 0 0 0,0-1 0 0 0,0 1 0 0 0,0-1 0 0 0,1 1 1 0 0,-1-1-23 0 0,-1 0 1 0 0,1 0-1 0 0,-1 0 1 0 0,0 0 0 0 0,1 0-1 0 0,-1 0 1 0 0,0-1-1 0 0,1 1 1 0 0,-1 0 0 0 0,0 0-1 0 0,1 0 1 0 0,-1-1 0 0 0,0 1-1 0 0,0 0 1 0 0,1-1-1 0 0,-1 1 1 0 0,0 0 0 0 0,0 0-1 0 0,1-1 1 0 0,-1 1-1 0 0,0 0 1 0 0,0-1 0 0 0,0 1-1 0 0,0 0 1 0 0,1-1 0 0 0,-1 1-1 0 0,0-1 1 0 0,0 1-1 0 0,0-1 1 0 0,1-7-1676 0 0,0 1 0 0 0,-1-1-1 0 0,0-12 1 0 0,-7-59-8467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54:26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 5671 0 0,'-4'4'156'0'0,"0"1"-1"0"0,0-1 0 0 0,-8 6 1 0 0,-10 10 529 0 0,8 0 509 0 0,-5 5 5968 0 0,55-17-3954 0 0,-19-9-2713 0 0,1 0 0 0 0,0-1 0 0 0,-1 0 0 0 0,0-2-1 0 0,1 0 1 0 0,18-8 0 0 0,2 1 854 0 0,-2-4-380 0 0,-20 7-466 0 0,-14 8-338 0 0,13-3 194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3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1 311 5351 0 0,'34'-69'1482'0'0,"-25"52"403"0"0,1 1 0 0 0,13-17 1 0 0,-11 19-501 0 0,-1 1-1 0 0,2 0 1 0 0,-1 0 0 0 0,2 1 0 0 0,24-16 0 0 0,-16 14 113 0 0,2 1 1 0 0,47-18-1 0 0,-55 25-944 0 0,0 1 0 0 0,1 1-1 0 0,-1 1 1 0 0,1 0-1 0 0,31 0 1 0 0,-44 3-422 0 0,0 0 0 0 0,0 0 0 0 0,1 0 0 0 0,-1 1 0 0 0,0-1 0 0 0,0 1 0 0 0,0 0 0 0 0,0 1 0 0 0,0-1 0 0 0,0 1 0 0 0,0-1 0 0 0,0 1 0 0 0,0 0 0 0 0,-1 1 0 0 0,1-1 0 0 0,-1 1 0 0 0,0-1 0 0 0,0 1 0 0 0,0 0 0 0 0,0 0 0 0 0,0 0 0 0 0,0 1 0 0 0,-1-1 0 0 0,0 1 0 0 0,0-1 0 0 0,0 1 0 0 0,0 0 0 0 0,0 0 0 0 0,-1 0 0 0 0,2 7 0 0 0,0-2-123 0 0,-2 1 0 0 0,1-1 0 0 0,-2 0 0 0 0,1 0-1 0 0,-1 13 1 0 0,-8 47-2 0 0,7-59-7 0 0,-5 24 0 0 0,-1 0 0 0 0,-2-1 0 0 0,-22 56 0 0 0,6-33 0 0 0,-38 64 0 0 0,56-108 0 0 0,-1 2 0 0 0,-16 22 0 0 0,22-33 0 0 0,-1 0 0 0 0,1-1 0 0 0,-1 1 0 0 0,0 0 0 0 0,0-1 0 0 0,0 1 0 0 0,0-1 0 0 0,0 0 0 0 0,-1 0 0 0 0,1 0 0 0 0,0-1 0 0 0,-6 3 0 0 0,8-4-41 0 0,0 0-1 0 0,0 0 1 0 0,1 0-1 0 0,-1 0 1 0 0,0 0-1 0 0,1 1 1 0 0,-1-1-1 0 0,0 0 1 0 0,0-1-1 0 0,1 1 1 0 0,-1 0-1 0 0,0 0 1 0 0,0 0-1 0 0,1 0 1 0 0,-1-1-1 0 0,0 1 1 0 0,1 0-1 0 0,-1 0 1 0 0,0-1-1 0 0,1 1 1 0 0,-1-1-1 0 0,0 1 1 0 0,1-1-1 0 0,-1 1 1 0 0,1-1-1 0 0,-1 0 1 0 0,-9-18-3600 0 0,9 14 2383 0 0,-10-33-5577 0 0,4-15-351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3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3679 0 0,'0'0'284'0'0,"2"1"-186"0"0,11 7 2678 0 0,0 0 0 0 0,0 0-1 0 0,-1 1 1 0 0,0 1 0 0 0,-1 0 0 0 0,0 1 0 0 0,10 12 0 0 0,-13-12-1568 0 0,0 0 1 0 0,10 21 0 0 0,-3 1-891 0 0,-2 0-1 0 0,-2 0 1 0 0,-1 1 0 0 0,7 45 0 0 0,11 145 739 0 0,-12-78-830 0 0,-13-125-227 0 0,11 39 0 0 0,-12-53 0 0 0,0 0 0 0 0,1 0 0 0 0,0 0 0 0 0,1-1 0 0 0,-1 1 0 0 0,1-1 0 0 0,0 0 0 0 0,10 11 0 0 0,-8-11-2111 0 0,2-4-4806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5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2527 0 0,'206'62'233'0'0,"-5"15"-208"0"0,-36-13 395 0 0,226 69 931 0 0,12-37-36 0 0,-213-69 595 0 0,237 4-1 0 0,-377-30-1006 0 0,340 13 4779 0 0,-4 29-4094 0 0,-346-37-6033 0 0,-1 0-1366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3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0 327 4143 0 0,'23'-13'110'0'0,"78"-40"368"0"0,215-76 6645 0 0,-234 104-4555 0 0,168-29 1 0 0,-11 26-371 0 0,274 3 0 0 0,241 45-746 0 0,-277-1-249 0 0,-2-21 1223 0 0,-258-10-2632 0 0,33-1-1868 0 0,-105 10-3912 0 0,-7-1-1857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5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5959 0 0,'4'0'458'0'0,"108"13"586"0"0,155 5 6929 0 0,231-18 3166 0 0,68 4-5334 0 0,228 69-5416 0 0,43 30-389 0 0,-208-41 0 0 0,-2-50 0 0 0,-445-22 0 0 0,354-67 0 0 0,-372 41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6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3367 0 0,'-33'160'5058'0'0,"13"1"6246"0"0,20-159-11215 0 0,0 2 362 0 0,-1 1-1 0 0,1-1 0 0 0,1 1 0 0 0,-1-1 0 0 0,1 5 0 0 0,0-8-382 0 0,-1-1-1 0 0,0 1 0 0 0,0 0 1 0 0,0-1-1 0 0,1 1 0 0 0,-1 0 1 0 0,0-1-1 0 0,1 1 0 0 0,-1-1 1 0 0,0 1-1 0 0,1 0 0 0 0,-1-1 1 0 0,1 1-1 0 0,-1-1 1 0 0,1 1-1 0 0,-1-1 0 0 0,1 0 1 0 0,-1 1-1 0 0,1-1 0 0 0,0 1 1 0 0,-1-1-1 0 0,1 0 0 0 0,0 1 1 0 0,-1-1-1 0 0,1 0 0 0 0,0 0 1 0 0,-1 0-1 0 0,1 0 0 0 0,0 1 1 0 0,-1-1-1 0 0,1 0 0 0 0,0 0 1 0 0,-1 0-1 0 0,1 0 0 0 0,0-1 1 0 0,0 1-1 0 0,-1 0 0 0 0,2 0 1 0 0,3-2 2 0 0,0 1 1 0 0,0-1-1 0 0,0 0 1 0 0,0-1 0 0 0,-1 1-1 0 0,1-1 1 0 0,7-5-1 0 0,29-28 1636 0 0,-22 19-874 0 0,-4 4-125 0 0,40-33-51 0 0,-50 42-592 0 0,1 1 0 0 0,-1-1 0 0 0,1 1 0 0 0,0 0 0 0 0,1 1 0 0 0,-1-1 0 0 0,0 1 0 0 0,9-1 0 0 0,-13 2-6 0 0,0 1 0 0 0,0 0 1 0 0,-1 0-1 0 0,1 0 0 0 0,0 0 0 0 0,0 0 0 0 0,0 0 0 0 0,0 1 1 0 0,0-1-1 0 0,0 1 0 0 0,0-1 0 0 0,0 1 0 0 0,-1 0 0 0 0,1 0 0 0 0,0-1 1 0 0,0 1-1 0 0,-1 1 0 0 0,1-1 0 0 0,-1 0 0 0 0,1 0 0 0 0,-1 0 1 0 0,1 1-1 0 0,-1-1 0 0 0,0 1 0 0 0,0-1 0 0 0,0 1 0 0 0,0 0 1 0 0,0-1-1 0 0,0 1 0 0 0,0 0 0 0 0,0 0 0 0 0,0-1 0 0 0,-1 1 1 0 0,1 0-1 0 0,-1 3 0 0 0,2 3 10 0 0,0 1 0 0 0,-1 0 0 0 0,-1-1 0 0 0,1 1-1 0 0,-1 0 1 0 0,-2 14 0 0 0,-3 5-67 0 0,-1 0 0 0 0,-2 0 1 0 0,0 0-1 0 0,-2-1 0 0 0,-1 0 0 0 0,-1-1 0 0 0,-1-1 0 0 0,-1 1 0 0 0,-21 25 0 0 0,31-44-265 0 0,-1-1 0 0 0,0 0 0 0 0,-1 0 1 0 0,1 0-1 0 0,-1-1 0 0 0,0 0 0 0 0,-10 6 0 0 0,14-10 41 0 0,0 0 0 0 0,0 0 0 0 0,0 0 0 0 0,0 0-1 0 0,0-1 1 0 0,0 1 0 0 0,-1-1 0 0 0,1 1 0 0 0,0-1 0 0 0,0 0 0 0 0,-1 0 0 0 0,1 0-1 0 0,0 0 1 0 0,0 0 0 0 0,-1 0 0 0 0,1-1 0 0 0,0 1 0 0 0,0-1 0 0 0,0 0 0 0 0,0 1-1 0 0,0-1 1 0 0,0 0 0 0 0,0 0 0 0 0,0 0 0 0 0,0-1 0 0 0,0 1 0 0 0,0 0 0 0 0,0-1-1 0 0,1 1 1 0 0,-3-4 0 0 0,-13-14-9973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7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9503 0 0,'51'135'3610'0'0,"60"182"13678"0"0,-74-202-14922 0 0,-13-41-2366 0 0,61 168 0 0 0,-78-226 0 0 0,1 1 0 0 0,0-2 0 0 0,2 1 0 0 0,-1-1 0 0 0,2-1 0 0 0,0 0 0 0 0,21 20 0 0 0,-31-32-337 0 0,0-1 0 0 0,1 0 0 0 0,-1 0-1 0 0,1 0 1 0 0,-1 0 0 0 0,1 0 0 0 0,-1-1 0 0 0,1 1 0 0 0,0 0-1 0 0,-1-1 1 0 0,4 1 0 0 0,-5-1-22 0 0,1 0 0 0 0,0 0 0 0 0,0 0 0 0 0,0 0 0 0 0,0 0 0 0 0,0 0 0 0 0,0 0 0 0 0,-1 0 0 0 0,1-1 0 0 0,0 1 0 0 0,0 0 0 0 0,0-1 0 0 0,-1 1 0 0 0,1-1 0 0 0,0 1-1 0 0,0-1 1 0 0,-1 1 0 0 0,1-1 0 0 0,0 0 0 0 0,-1 1 0 0 0,1-1 0 0 0,0-1 0 0 0,8-10-8481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7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0 402 9903 0 0,'38'-30'1332'0'0,"-30"24"-204"0"0,0 1 0 0 0,0 0 0 0 0,1 0 0 0 0,0 1 0 0 0,15-6 0 0 0,38-6 2582 0 0,67-9 0 0 0,38-9-1370 0 0,-150 29-1880 0 0,-1-1-1 0 0,1 0 1 0 0,25-15 0 0 0,-32 15-213 0 0,-1 0 1 0 0,1 0 0 0 0,-1-1-1 0 0,0-1 1 0 0,-1 1-1 0 0,13-16 1 0 0,-20 22-218 0 0,22-32 677 0 0,-21 30-638 0 0,-1 0-1 0 0,1 0 1 0 0,-1 0 0 0 0,1 0-1 0 0,-1-1 1 0 0,0 1 0 0 0,-1-1 0 0 0,1 1-1 0 0,0-6 1 0 0,-1 8-69 0 0,0 1 0 0 0,0 0 1 0 0,0 0-1 0 0,0-1 0 0 0,0 1 0 0 0,0 0 0 0 0,0 0 1 0 0,0-1-1 0 0,0 1 0 0 0,0 0 0 0 0,0 0 0 0 0,0 0 1 0 0,-1-1-1 0 0,1 1 0 0 0,0 0 0 0 0,0 0 0 0 0,0 0 1 0 0,0-1-1 0 0,0 1 0 0 0,-1 0 0 0 0,1 0 0 0 0,0 0 1 0 0,0 0-1 0 0,0 0 0 0 0,-1-1 0 0 0,1 1 0 0 0,0 0 1 0 0,0 0-1 0 0,0 0 0 0 0,-1 0 0 0 0,1 0 1 0 0,0 0-1 0 0,0 0 0 0 0,-1 0 0 0 0,1 0 0 0 0,0 0 1 0 0,0 0-1 0 0,0 0 0 0 0,-1 0 0 0 0,1 0 0 0 0,0 0 1 0 0,0 0-1 0 0,-1 0 0 0 0,1 0 0 0 0,0 0 0 0 0,0 0 1 0 0,-1 0-1 0 0,1 1 0 0 0,-10 3-2 0 0,9-4 2 0 0,-2 3 0 0 0,0-1 0 0 0,-1 0 0 0 0,1 1 0 0 0,0 0 0 0 0,0 0 0 0 0,1 0 0 0 0,-1 0 0 0 0,1 0 0 0 0,-1 0 0 0 0,1 1 0 0 0,0-1 0 0 0,0 1 0 0 0,0 0 0 0 0,-2 7 0 0 0,1-2 0 0 0,1 1 0 0 0,-1-1 0 0 0,1 1 0 0 0,1 0 0 0 0,-1 10 0 0 0,2 8 0 0 0,1 1 0 0 0,9 51 0 0 0,-9-75 0 0 0,1 0 0 0 0,-1 0 0 0 0,1 0 0 0 0,-1 0 0 0 0,2-1 0 0 0,-1 1 0 0 0,0-1 0 0 0,1 1 0 0 0,0-1 0 0 0,5 7 0 0 0,-6-10 0 0 0,-1 1 0 0 0,0-1 0 0 0,0 0 0 0 0,1 0 0 0 0,-1 0 0 0 0,1 0 0 0 0,-1 0 0 0 0,1 0 0 0 0,-1-1 0 0 0,1 1 0 0 0,-1 0 0 0 0,1-1 0 0 0,0 1 0 0 0,0-1 0 0 0,-1 0 0 0 0,1 1 0 0 0,0-1 0 0 0,-1 0 0 0 0,1 0 0 0 0,0 0 0 0 0,0 0 0 0 0,-1 0 0 0 0,1-1 0 0 0,0 1 0 0 0,0-1 0 0 0,-1 1 0 0 0,1-1 0 0 0,-1 1 0 0 0,1-1 0 0 0,0 0 0 0 0,-1 0 0 0 0,1 0 0 0 0,-1 0 0 0 0,3-2 0 0 0,-1 1 4 0 0,0-1 0 0 0,1-1-1 0 0,-1 1 1 0 0,-1 0 0 0 0,1-1 0 0 0,0 0 0 0 0,-1 1-1 0 0,0-1 1 0 0,0 0 0 0 0,2-6 0 0 0,3-8-40 0 0,4-21-1 0 0,-5 14-116 0 0,7-24-3981 0 0,-3-1 1 0 0,-2 0-1 0 0,2-53 1 0 0,-6 82 3126 0 0,-3 19 1150 0 0,1-4 3950 0 0,2 10-2348 0 0,32 54 5121 0 0,-4-4-4773 0 0,13 16-1503 0 0,45 98 0 0 0,21 82 689 0 0,-42-90-953 0 0,-36-81-326 0 0,-18-39 0 0 0,3-1 0 0 0,26 44 0 0 0,-43-81 0 0 0,0 0 0 0 0,0 0 0 0 0,1 0 0 0 0,-1 0 0 0 0,1-1 0 0 0,-1 1 0 0 0,1 0 0 0 0,0-1 0 0 0,-1 0 0 0 0,4 3 0 0 0,-5-4 0 0 0,0 0 0 0 0,1 0 0 0 0,-1 0 0 0 0,0 0 0 0 0,0 0 0 0 0,0 0 0 0 0,0 0 0 0 0,0 0 0 0 0,0 0 0 0 0,1 0 0 0 0,-1 0 0 0 0,0 0 0 0 0,0 0 0 0 0,0 0 0 0 0,0 0 0 0 0,0 0 0 0 0,0 0 0 0 0,1 0 0 0 0,-1 0 0 0 0,0 0 0 0 0,0 0 0 0 0,0 0 0 0 0,0 0 0 0 0,0 0 0 0 0,0 0 0 0 0,1 0 0 0 0,-1 0 0 0 0,0 0 0 0 0,0 0 0 0 0,0 0 0 0 0,0 0 0 0 0,0 0 0 0 0,0 0 0 0 0,0-1 0 0 0,1 1 0 0 0,-1 0 0 0 0,0 0 0 0 0,0 0 0 0 0,0 0 0 0 0,0 0 0 0 0,0 0 0 0 0,0 0 0 0 0,0-1 0 0 0,0 1 0 0 0,1-4-335 0 0,0 0 1 0 0,0 0-1 0 0,-1 0 0 0 0,1 0 1 0 0,-1 0-1 0 0,0 0 0 0 0,0 0 0 0 0,-1 0 1 0 0,0-6-1 0 0,-10-38-4490 0 0,-1 9 573 0 0,-2 0 0 0 0,-20-40 0 0 0,-44-71-2538 0 0,42 85 6095 0 0,-47-121 0 0 0,76 169 1689 0 0,2-1-1 0 0,0-1 1 0 0,1 1 0 0 0,1-1-1 0 0,-1-27 1 0 0,4 36-56 0 0,0 1 0 0 0,1-1 0 0 0,0 1 0 0 0,1 0 0 0 0,0 0 0 0 0,0 0 1 0 0,1 0-1 0 0,0 0 0 0 0,1 0 0 0 0,0 0 0 0 0,0 1 0 0 0,10-14 0 0 0,-8 15-293 0 0,-1 1 0 0 0,2 0 0 0 0,-1 0 0 0 0,1 1-1 0 0,0 0 1 0 0,0 0 0 0 0,0 0 0 0 0,1 1 0 0 0,-1 0-1 0 0,1 1 1 0 0,0 0 0 0 0,0 0 0 0 0,1 0 0 0 0,13-1-1 0 0,-19 4-586 0 0,0 0-1 0 0,-1 0 0 0 0,1 0 1 0 0,0 0-1 0 0,-1 1 0 0 0,1-1 1 0 0,-1 1-1 0 0,1-1 1 0 0,-1 1-1 0 0,1 0 0 0 0,-1 0 1 0 0,1 1-1 0 0,-1-1 0 0 0,0 0 1 0 0,1 1-1 0 0,-1-1 0 0 0,0 1 1 0 0,0 0-1 0 0,2 2 0 0 0,6 4 64 0 0,-8-6-120 0 0,0 0 0 0 0,0 0 0 0 0,0 0 0 0 0,-1 0 0 0 0,1 0 0 0 0,-1 1-1 0 0,0-1 1 0 0,1 0 0 0 0,-1 1 0 0 0,0-1 0 0 0,0 1 0 0 0,0-1 0 0 0,-1 1 0 0 0,2 5-1 0 0,-1 5 0 0 0,1 24-1 0 0,-1-19 0 0 0,-2 18 1 0 0,-1 0 0 0 0,-11 54 0 0 0,7-50 0 0 0,-25 172 0 0 0,25-175-1091 0 0,5-33 466 0 0,1-6-147 0 0,4-18-1224 0 0,0-7-5100 0 0,0 1-2044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8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4255 0 0,'1'0'129'0'0,"1"0"0"0"0,0 0 0 0 0,0 0 0 0 0,-1 0 0 0 0,1 0 0 0 0,0 0-1 0 0,0 0 1 0 0,-1 0 0 0 0,1-1 0 0 0,0 1 0 0 0,-1-1 0 0 0,1 1 0 0 0,0-1-1 0 0,-1 0 1 0 0,1 0 0 0 0,-1 0 0 0 0,1 1 0 0 0,-1-2 0 0 0,3 0 0 0 0,11-7 3303 0 0,-10 7-2405 0 0,1 1 1 0 0,0-1 0 0 0,0 1 0 0 0,-1 0 0 0 0,1 1-1 0 0,0-1 1 0 0,0 1 0 0 0,0 0 0 0 0,0 1-1 0 0,0-1 1 0 0,0 1 0 0 0,10 3 0 0 0,-9-1-30 0 0,0-1 0 0 0,1 1 0 0 0,-1 1 0 0 0,11 6 0 0 0,10 12 1590 0 0,-24-17-2514 0 0,1 0-1 0 0,-1 0 0 0 0,0 0 1 0 0,-1 0-1 0 0,1 1 1 0 0,-1-1-1 0 0,0 1 0 0 0,-1 0 1 0 0,4 11-1 0 0,0 5 288 0 0,5 32 0 0 0,-6-21-254 0 0,-3-24-107 0 0,0 2 0 0 0,0-1 0 0 0,1 0 0 0 0,0 0 0 0 0,0 0 0 0 0,5 9 0 0 0,-7-17 0 0 0,0 0 0 0 0,0 0 0 0 0,0-1 0 0 0,0 1 0 0 0,1 0 0 0 0,-1-1 0 0 0,0 1 0 0 0,1-1 0 0 0,-1 0 0 0 0,1 1 0 0 0,-1-1 0 0 0,1 0 0 0 0,0 0 0 0 0,0 0 0 0 0,-1 0 0 0 0,1 0 0 0 0,0 0 0 0 0,0-1 0 0 0,0 1 0 0 0,0-1 0 0 0,0 1 0 0 0,0-1 0 0 0,0 0 0 0 0,0 1 0 0 0,0-1 0 0 0,0 0 0 0 0,0 0 0 0 0,0-1 0 0 0,0 1 0 0 0,0 0 0 0 0,0-1 0 0 0,2 0 0 0 0,7-3 0 0 0,-1 1 0 0 0,1-2 0 0 0,-1 0 0 0 0,0 0 0 0 0,-1-1 0 0 0,1 0 0 0 0,-1 0 0 0 0,0-1 0 0 0,-1 0 0 0 0,0-1 0 0 0,0 0 0 0 0,7-10 0 0 0,-2 1 0 0 0,0-1 0 0 0,-2 0 0 0 0,-1-1 0 0 0,0 0 0 0 0,9-27 0 0 0,-12 29 0 0 0,-3 5 0 0 0,0 0 0 0 0,8-12 0 0 0,-6 14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3:58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18 6159 0 0,'-6'-17'544'0'0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54:26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2415 0 0,'2'2'180'0'0,"11"12"-166"0"0,-8-9 418 0 0,0 0 0 0 0,0 0 0 0 0,-1 1 0 0 0,1-1 0 0 0,-1 1 0 0 0,3 7 0 0 0,26 44 4490 0 0,-32-54-3908 0 0,1 0-717 0 0,0-1 1 0 0,-1 1-1 0 0,0-1 1 0 0,1 1-1 0 0,-1 0 1 0 0,0-1-1 0 0,0 4 1 0 0,4 5 340 0 0,2 12 321 0 0,-6-21-602 0 0,-3 8 252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6:00:07.6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1258 255 24575,'0'-31'0,"1"12"0,-1 0 0,0-1 0,-2 1 0,0 0 0,-6-23 0,6 37 0,1 1 0,-1-1 0,0 1 0,0 0 0,-1-1 0,1 1 0,-1 0 0,0 0 0,0 1 0,0-1 0,0 0 0,-1 1 0,1 0 0,-1 0 0,0 0 0,0 0 0,0 1 0,0 0 0,-1-1 0,1 1 0,-1 1 0,1-1 0,-1 1 0,1 0 0,-1 0 0,-5-1 0,4 1 0,0 0 0,0 0 0,1 1 0,-1 0 0,0 0 0,0 0 0,0 1 0,0-1 0,0 1 0,0 1 0,1-1 0,-1 1 0,0 0 0,1 0 0,0 1 0,-1 0 0,1 0 0,0 0 0,0 0 0,1 1 0,-1 0 0,1 0 0,0 0 0,-4 5 0,-21 27 0,2 1 0,-40 72 0,56-86 0,-12 35 0,2-6 0,-64 163 0,70-167 0,2 0 0,-12 81 0,10 69-320,13 279 0,7-426 320,2 0 0,2 0 0,30 90 0,-11-41 0,116 474 0,-132-516 160,-2 0 0,-3 0 0,-1 104 0,-5-102-160,-4 61 0,2-109 0,-1 1 0,0 0 0,-1-1 0,0 0 0,-1 1 0,-1-1 0,-7 13 0,-2 2 0,-2-1 0,-1-1 0,-37 43 0,42-56 0,-1 0 0,0-1 0,0 0 0,-1-1 0,-1 0 0,0-1 0,0-1 0,-21 8 0,10-6 0,-137 50 0,124-48 0,0-2 0,-53 7 0,67-14 0,-48 6 0,-86 0 0,157-9 0,1 0 0,-1 0 0,0 0 0,0 0 0,0 0 0,1 0 0,-1 1 0,0-1 0,0 1 0,0-1 0,1 1 0,-1-1 0,0 1 0,1 0 0,-1 0 0,1 0 0,-1 0 0,1 0 0,-1 0 0,1 1 0,0-1 0,-2 2 0,2 0 0,-1 0 0,1 1 0,0-1 0,0 0 0,0 1 0,0-1 0,1 1 0,0-1 0,-1 1 0,2 6 0,2 1185-1785,-3-996 1680,15 189-924,-2-122 450,14 69 579,-13-199 0,-14-134 0,97 809 0,-68-629 0,48 221 0,-17-207-849,-38-127 672,-8-26 484,4 18 65,2-2 0,39 77 1,-2-42 2727,-57-93-3100,0-1 0,0 0 0,0 0 0,0 1 0,1-1 0,-1 0 0,0 0 0,0 0 0,0 1 0,0-1 0,0 0 0,1 0 0,-1 0 0,0 1 0,0-1 0,0 0 0,1 0 0,-1 0 0,0 0 0,0 0 0,0 1 0,1-1 0,-1 0 0,0 0 0,0 0 0,1 0 0,-1 0 0,0 0 0,0 0 0,1 0 0,-1 0 0,0 0 0,0 0 0,1 0 0,-1 0 0,0 0 0,1 0 0,2-11 0,-2-20 0,-1 28 0,0-39-1365,-1 21-5461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6:00:08.3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 0 24575,'-1'1'0,"0"-1"0,0 1 0,0-1 0,0 1 0,0 0 0,0-1 0,0 1 0,1 0 0,-1 0 0,0-1 0,0 1 0,1 0 0,-1 0 0,0 0 0,1 0 0,-1 0 0,0 1 0,-8 19 0,6-11 0,1 1 0,0-1 0,1 1 0,0-1 0,1 14 0,0-10 0,-1-1 0,-3 22 0,-13 82 0,13-77 0,2-14 0,1 40 0,0 14 0,-2-65 0,3-15 0,0 0 0,0 0 0,0 0 0,0 0 0,-1 0 0,1 0 0,0 0 0,0 0 0,0 0 0,0 1 0,0-1 0,0 0 0,0 0 0,0 0 0,-1 0 0,1 0 0,0 0 0,0 0 0,0 0 0,0 0 0,0 0 0,0 0 0,0 0 0,-1 0 0,1 0 0,0 0 0,0 0 0,0 0 0,0 0 0,0 0 0,0 0 0,0 0 0,-1 0 0,1 0 0,0 0 0,0-1 0,0 1 0,0 0 0,0 0 0,0 0 0,0 0 0,0 0 0,0 0 0,0 0 0,-1 0 0,1 0 0,0 0 0,0-1 0,0 1 0,0 0 0,0 0 0,-1-2 0,0-1 0,0 1 0,0-1 0,0 1 0,1 0 0,-1-1 0,1 0 0,-1-3 0,0-26-1365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6:00:08.6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6:00:09.3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144 0 24575,'0'24'0,"-2"-1"0,-1 1 0,-1-1 0,0 0 0,-2 0 0,-11 28 0,12-35 0,1 0 0,1 1 0,-1 21 0,-6 29 0,-35 169 0,33-95 0,5-65 0,-2 5 0,4-39 0,2 0 0,3 78 0,2-42 0,-3-28 0,3 57 0,-1-96 0,0 0 0,2-1 0,-1 1 0,1 0 0,5 10 0,-8-19 0,1-1 0,-1 0 0,1 0 0,0 0 0,-1 0 0,1 0 0,0 0 0,0 0 0,0 0 0,-1 0 0,1 0 0,0 0 0,0 0 0,0-1 0,0 1 0,1 0 0,-1-1 0,0 1 0,0-1 0,0 1 0,0-1 0,1 0 0,-1 1 0,0-1 0,2 0 0,-1 0 0,1-1 0,-1 1 0,0-1 0,0 0 0,0 1 0,0-1 0,0 0 0,0 0 0,-1 0 0,1-1 0,0 1 0,0 0 0,2-3 0,2-3 0,0 0 0,0 0 0,0-1 0,-1 0 0,8-15 0,16-37 0,-15 32 0,0-1 0,9-32 0,-20 48-214,-1 0 0,0-1-1,-1 1 1,0 0 0,-2-14 0,1 26 134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6:00:09.9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32 24575,'0'-3'0,"2"0"0,4-1 0,4 2 0,2 0 0,2 0 0,2 2 0,0-1 0,0 1 0,-2-2 0,-1-1 0,0 0 0,0 0 0,1 1 0,0 1 0,1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6:00:10.9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0 350 24575,'1'0'0,"0"0"0,0 1 0,0-1 0,0 1 0,0 0 0,0-1 0,0 1 0,0 0 0,0-1 0,-1 1 0,1 0 0,0 0 0,0 0 0,0 1 0,9 9 0,-6-10 0,-1 1 0,1-1 0,-1 0 0,1 1 0,0-2 0,0 1 0,-1 0 0,1-1 0,0 0 0,0 0 0,5 0 0,46-9 0,-26 3 0,-11 3 0,-1-1 0,1 0 0,-1-2 0,0 1 0,26-15 0,-37 17 0,0 0 0,0-1 0,0 0 0,0 0 0,-1 0 0,0-1 0,0 0 0,0 0 0,0 0 0,-1-1 0,0 1 0,0-1 0,-1 0 0,1 0 0,-1 0 0,-1-1 0,4-9 0,0-6 0,-1 0 0,-2 0 0,0 0 0,-1 0 0,-2-41 0,0 61 0,-1-1 0,0 1 0,1-1 0,-1 1 0,0-1 0,-1 1 0,1 0 0,0 0 0,-1-1 0,1 1 0,-1 0 0,0 0 0,1 0 0,-1 1 0,0-1 0,0 0 0,0 1 0,-1-1 0,1 1 0,0 0 0,0 0 0,-1-1 0,1 2 0,-1-1 0,1 0 0,-1 0 0,1 1 0,-4-1 0,2 0 0,1 1 0,-1 0 0,1-1 0,-1 1 0,0 0 0,1 0 0,-1 1 0,1-1 0,-1 1 0,1 0 0,-1 0 0,1 0 0,0 0 0,-1 1 0,1-1 0,0 1 0,0 0 0,0 0 0,0 0 0,-4 4 0,-10 17 0,0 1 0,2 1 0,1 1 0,-20 49 0,29-67 0,0 1 0,0-1 0,-1 1 0,0-2 0,-1 1 0,-10 10 0,8-9 0,0 1 0,-16 21 0,13-11 0,6-13 0,1 2 0,0-1 0,0 1 0,1-1 0,0 1 0,1 0 0,0 1 0,-4 16 0,4 9 0,1 0 0,6 69 0,-3-97 0,0 0 0,1 0 0,0 0 0,0-1 0,1 1 0,0 0 0,0-1 0,0 0 0,1 0 0,0 0 0,0 0 0,10 10 0,-7-12 0,-1 0 0,1 0 0,0 0 0,0-1 0,0-1 0,1 1 0,-1-1 0,1 0 0,13 1 0,5 3 0,-17-4 57,1 1 0,-1-2 0,1 1 0,0-1 0,11-1 0,-18 0-147,0 0 0,1-1 0,-1 1 0,0-1 0,0 0 1,0 0-1,0 0 0,0 0 0,0-1 0,0 1 1,0-1-1,0 0 0,-1 1 0,1-1 0,-1-1 0,1 1 1,-1 0-1,4-5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6:00:11.5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 5 24575,'2'92'0,"-4"99"0,0-180 0,-1 1 0,0-1 0,-1 1 0,0-1 0,-6 12 0,-9 24 0,10-23 0,3-21 0,4-16 0,2 6 0,0-1 0,1 0 0,0 1 0,1-1 0,0 1 0,0 0 0,0-1 0,1 1 0,0 0 0,7-11 0,3-2 0,0-1 0,18-18 0,13-9 0,-27 30 0,25-33 0,-32 39 0,0 0 0,1 1 0,0 0 0,17-12 0,-14 12 0,0-1 0,-1 0 0,11-15 0,-17 19-1365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6:00:12.4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268 126 24575,'1'-29'0,"0"20"0,0 1 0,-1-1 0,0 0 0,-1 0 0,0 0 0,-3-15 0,3 23 0,1 0 0,0 0 0,-1 0 0,1 0 0,-1 0 0,1 0 0,-1 0 0,0 0 0,1 0 0,-1 0 0,0 0 0,0 0 0,0 1 0,0-1 0,1 0 0,-1 0 0,0 1 0,0-1 0,0 1 0,0-1 0,-1 1 0,1-1 0,-2 0 0,2 1 0,-1 0 0,0 1 0,0-1 0,0 0 0,1 0 0,-1 1 0,0-1 0,0 1 0,1-1 0,-1 1 0,0 0 0,1 0 0,-3 1 0,-2 2 0,1 0 0,0 0 0,0 1 0,1 0 0,-1 0 0,1 0 0,-5 7 0,-38 63 0,-20 34 0,56-89 0,6-13 0,0 1 0,1-1 0,1 1 0,-1 0 0,1 0 0,0 1 0,1-1 0,0 1 0,-1 10 0,-5 36 0,6-41 0,-1-1 0,2 1 0,0 0 0,1 16 0,0-29 0,0-1 0,0 1 0,0 0 0,1 0 0,-1 0 0,0-1 0,0 1 0,1 0 0,-1-1 0,0 1 0,1 0 0,-1-1 0,0 1 0,1 0 0,-1-1 0,1 1 0,0-1 0,-1 1 0,1-1 0,-1 1 0,1-1 0,0 1 0,-1-1 0,1 1 0,0-1 0,-1 0 0,1 0 0,0 1 0,0-1 0,-1 0 0,1 0 0,0 0 0,0 0 0,-1 0 0,1 0 0,0 0 0,0 0 0,0 0 0,-1 0 0,1 0 0,0 0 0,0-1 0,-1 1 0,1 0 0,0 0 0,-1-1 0,1 1 0,1-1 0,6-3 0,0 0 0,0 0 0,10-8 0,-11 7 0,5-3 0,0 0 0,-1-1 0,0-1 0,-1 0 0,13-15 0,38-60 0,-52 72 0,-9 11 0,1 1 0,-1 0 0,1 0 0,-1 0 0,1 0 0,0 0 0,-1 1 0,1-1 0,0 0 0,0 0 0,0 0 0,-1 0 0,1 1 0,0-1 0,0 1 0,0-1 0,0 0 0,0 1 0,0 0 0,1-1 0,-1 1 0,0 0 0,0-1 0,0 1 0,2 0 0,-2 1 0,0 0 0,0 0 0,0 0 0,0 0 0,0 0 0,0 0 0,0 0 0,-1 0 0,1 1 0,0-1 0,0 0 0,-1 0 0,1 1 0,-1-1 0,0 1 0,1-1 0,-1 0 0,0 1 0,0-1 0,1 3 0,1 17 0,-1-12 0,0 1 0,0-1 0,1 1 0,1-1 0,4 14 0,-6-22 0,0 1 0,-1-1 0,1 0 0,0 1 0,0-1 0,0 0 0,0 0 0,0 0 0,0 0 0,0 0 0,1 0 0,-1 0 0,0 0 0,1 0 0,-1 0 0,3 0 0,-2 0 0,-1-1 0,1 0 0,0 0 0,0 0 0,0 0 0,0 0 0,0 0 0,0 0 0,0-1 0,0 1 0,0-1 0,0 1 0,0-1 0,-1 0 0,1 0 0,2-1 0,8-6-135,0 0-1,0-1 1,16-17-1,-20 18-687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6:00:12.9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1 24575,'0'4'0,"0"57"0,-2 0 0,-11 64 0,-43 330 0,54-436 0,-5 351 0,8-224 0,-1-143 0,0-1 0,0 0 0,0 0 0,0 0 0,0 0 0,0-1 0,0 1 0,1 0 0,-1 0 0,0 0 0,1-1 0,0 1 0,-1 0 0,1 0 0,2 2 0,-3-4 8,0 0-1,0 0 1,0 0 0,1 0-1,-1 0 1,0 0-1,0 0 1,1 0 0,-1 0-1,0 0 1,0 0-1,0 0 1,1 0-1,-1 0 1,0 0 0,0 0-1,0-1 1,0 1-1,1 0 1,-1 0 0,0 0-1,0 0 1,0 0-1,0-1 1,1 1-1,-1 0 1,0 0 0,0 0-1,0 0 1,0-1-1,0 1 1,0 0 0,0 0-1,0 0 1,0-1-1,0 1 1,1 0 0,-1 0-1,0 0 1,0-1-1,0 1 1,0 0-1,0 0 1,-1-1 0,4-10-1715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6:00:13.2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1 123 24575,'4'-1'0,"1"0"0,0-1 0,-1 0 0,1 1 0,5-4 0,0 0 0,151-50 0,-103 43 0,-44 10 0,1 0 0,-1-2 0,0 1 0,0-2 0,23-10 0,-27 8-1365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54:27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1 3367 0 0,'0'0'258'0'0,"9"17"604"0"0,-9-12-380 0 0,1 0 0 0 0,-1-1 0 0 0,0 1 0 0 0,0-1-1 0 0,0 1 1 0 0,-1-1 0 0 0,1 1 0 0 0,-1-1 0 0 0,0 1 0 0 0,-3 5-1 0 0,-6 13 1321 0 0,1-4-90 0 0,0 0 1 0 0,-1-1 0 0 0,-22 30-1 0 0,31-46-1361 0 0,0-1-79 0 0,-9 12 356 0 0,9-11-571 0 0,10-16 139 0 0,-5 8-196 0 0,0-1 0 0 0,1 0 0 0 0,0 0 0 0 0,0 0 0 0 0,11-9 0 0 0,5-6 23 0 0,-16 16-13 0 0,1 1 1 0 0,-1-1-1 0 0,12-7 0 0 0,-8 7-10 0 0,30-17 0 0 0,-29 20 0 0 0,-10 3 3 0 0,0 0 1 0 0,1 0-1 0 0,-1 0 0 0 0,0 0 0 0 0,0 0 0 0 0,1 0 1 0 0,-1 0-1 0 0,0 0 0 0 0,0 0 0 0 0,1 0 0 0 0,-1 0 1 0 0,0 0-1 0 0,0 0 0 0 0,1 0 0 0 0,-1 0 0 0 0,0 0 1 0 0,0 0-1 0 0,1 1 0 0 0,-1-1 0 0 0,0 0 0 0 0,0 0 1 0 0,1 0-1 0 0,-1 0 0 0 0,0 0 0 0 0,0 1 0 0 0,0-1 1 0 0,0 0-1 0 0,1 0 0 0 0,-1 0 0 0 0,0 1 0 0 0,0-1 1 0 0,0 0-1 0 0,0 0 0 0 0,0 1 0 0 0,1-1 0 0 0,-1 0 1 0 0,0 0-1 0 0,0 1 0 0 0,0-1 0 0 0,0 0 0 0 0,0 0 1 0 0,0 1-1 0 0,0-1 0 0 0,0 0 0 0 0,0 1 0 0 0,0-1 1 0 0,0 0-1 0 0,0 0 0 0 0,0 1 0 0 0,-1-1 0 0 0,1 0 1 0 0,0 0-1 0 0,0 1 0 0 0,0-1 0 0 0,0 0 0 0 0,0 0 1 0 0,0 0-1 0 0,-1 1 0 0 0,1-1 0 0 0,0 0 0 0 0,0 0 1 0 0,0 0-1 0 0,0 1 0 0 0,-1-1 0 0 0,-6 12 175 0 0,-1 0 0 0 0,-1-1-1 0 0,0 0 1 0 0,0 0 0 0 0,-22 18-1 0 0,-9 11 282 0 0,17-18-157 0 0,-1-1-1 0 0,-1 0 0 0 0,-1-2 0 0 0,-28 16 0 0 0,31-20-100 0 0,-6 1 29 0 0,21-12-70 0 0,1 0 0 0 0,0 0 1 0 0,0 0-1 0 0,1 1 1 0 0,-8 6-1 0 0,27-5 32 0 0,1-1-112 0 0,1-5-56 0 0,-1 0 0 0 0,0 0 0 0 0,0-2 0 0 0,0 1 1 0 0,0-2-1 0 0,14-4 0 0 0,20-3 138 0 0,18 4-195 0 0,-46 5 147 0 0,0-1 0 0 0,-1-1 0 0 0,34-8-1 0 0,-48 10-18 0 0,0 1-1 0 0,0 0 1 0 0,0 0-1 0 0,0 0 1 0 0,0 1-1 0 0,0 0 0 0 0,-1 0 1 0 0,1 0-1 0 0,0 1 1 0 0,5 1-1 0 0,-9-2 285 0 0,2 21 414 0 0,-3-18-674 0 0,-1-1 0 0 0,1 1 0 0 0,-1 0 1 0 0,0 0-1 0 0,0-1 0 0 0,0 1 0 0 0,-1 0 0 0 0,0-1 0 0 0,1 0 0 0 0,-1 1 0 0 0,0-1 0 0 0,0 0 1 0 0,-4 4-1 0 0,-5 6 483 0 0,-22 19-1 0 0,13-13-193 0 0,-28 31 163 0 0,-23 23-33 0 0,29-34-434 0 0,-68 50 0 0 0,95-78-146 0 0,-8 4-1257 0 0,-44 25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6:00:13.5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24575,'1'16'0,"1"0"0,3 18 0,3 26 0,8 51 0,-8-43 340,-5-48-1192,2 32-1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6:00:13.8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37 24575,'0'-3'0,"2"0"0,2-3 0,2-1 0,3 2 0,0-2 0,1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6:00:14.2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45 24575,'1'1'0,"1"0"0,-1 0 0,0 0 0,0 0 0,1 0 0,-1 0 0,0 1 0,0-1 0,0 0 0,0 1 0,0-1 0,-1 1 0,1-1 0,0 1 0,-1-1 0,1 1 0,0 1 0,1 3 0,13 31 0,-2 0 0,-1 1 0,11 75 0,-17-85 0,-3-7 0,-2-12 0,0 0 0,1 0 0,0-1 0,1 1 0,6 15 0,-8-22 0,0 0 0,0-1 0,0 1 0,0-1 0,0 0 0,0 1 0,1-1 0,-1 0 0,1 0 0,-1 1 0,1-1 0,-1 0 0,1-1 0,-1 1 0,1 0 0,0 0 0,-1-1 0,1 1 0,0-1 0,0 1 0,0-1 0,-1 0 0,1 0 0,0 0 0,0 0 0,0 0 0,0 0 0,-1 0 0,1-1 0,0 1 0,0 0 0,0-1 0,-1 0 0,4-1 0,3-2 0,0 0 0,0 0 0,0-1 0,-1 0 0,1 0 0,-1-1 0,0 0 0,-1-1 0,0 1 0,0-1 0,0 0 0,-1-1 0,0 1 0,6-13 0,5-12 0,-2-1 0,14-44 0,-25 68 0,1-7 0,0 0 0,2-32 0,0 4 0,2-16-1365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6:00:14.7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96 506 24575,'14'0'0,"-2"0"0,0 0 0,0 0 0,0-2 0,22-4 0,-31 5 0,1 0 0,-1 0 0,0-1 0,0 1 0,0-1 0,1 0 0,-2 0 0,1 0 0,0 0 0,0-1 0,-1 1 0,1-1 0,-1 0 0,0 0 0,0 0 0,0 0 0,0 0 0,0 0 0,-1 0 0,3-7 0,2-6 0,16-47 0,-2-2 0,13-75 0,-21 40 0,-11 98 0,0 0 0,-1-1 0,0 1 0,1 0 0,-1-1 0,0 1 0,0 0 0,0-1 0,-1 1 0,1-1 0,0 1 0,-1 0 0,0 0 0,1-1 0,-1 1 0,0 0 0,0 0 0,-2-3 0,2 4 0,-1 0 0,1 0 0,-1-1 0,1 1 0,-1 0 0,1 1 0,-1-1 0,0 0 0,1 0 0,-1 1 0,0-1 0,0 1 0,1-1 0,-1 1 0,0 0 0,0 0 0,0 0 0,1 0 0,-1 0 0,0 0 0,0 0 0,0 1 0,1-1 0,-4 2 0,-2 0 0,0 1 0,0 0 0,0 0 0,0 0 0,1 1 0,-11 8 0,-35 32 0,47-39 0,-13 11 0,1 0 0,1 2 0,0 0 0,1 1 0,-23 39 0,30-45 0,1 0 0,0 1 0,1 0 0,0 0 0,2 1 0,-1-1 0,2 1 0,0 0 0,1 0 0,-1 27 0,3-30 0,1-1 0,0 0 0,1 1 0,1-1 0,-1 0 0,2 0 0,-1-1 0,2 1 0,-1-1 0,11 17 0,5 13 0,-16-31 0,0 0 0,0 0 0,1 0 0,0-1 0,1 1 0,0-1 0,12 12 0,17 17 0,-28-29 0,0 1 0,1-1 0,1 0 0,-1-1 0,11 8 0,-12-11 0,0 0 0,0-1 0,1 0 0,-1 0 0,1 0 0,-1-1 0,1 0 0,0-1 0,0 1 0,0-2 0,0 1 0,0-1 0,0 0 0,10-2 0,-5-2 0,-22-1 0,-21-2 0,21 6 11,-153-14-1387,139 15-5450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6:00:15.3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24575,'36'-1'0,"-1"3"0,0 0 0,59 13 0,-38-3 0,-39-10 0,0 1 0,0 1 0,-1 0 0,1 2 0,-1-1 0,0 2 0,18 10 0,-32-15 0,0 0 0,0 0 0,-1 0 0,1-1 0,0 1 0,-1 1 0,0-1 0,1 0 0,-1 0 0,0 1 0,0-1 0,0 0 0,-1 1 0,1-1 0,0 1 0,-1-1 0,0 1 0,1 2 0,-1 8 0,0 1 0,-2 16 0,0-6 0,2-8 0,-1-1 0,0 1 0,-2-1 0,1 1 0,-2-1 0,0 0 0,-1 0 0,-1 0 0,0-1 0,-1 0 0,0 0 0,-1 0 0,-17 21 0,7-10-1365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6:00:15.6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1 24575,'-3'0'0,"-3"0"0,2 0 0,4 0 0,5 0 0,7 0 0,4 0 0,5 0 0,3 0 0,5 0 0,1 0 0,4 5 0,7 2 0,4 2 0,3 0-781,1-2 781,3 1 0,-8-1-7410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4:04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4087 0 0,'-1'2'312'0'0,"-7"14"-183"0"0,-1 4 407 0 0,-10 30-1 0 0,12-27 654 0 0,3-14-362 0 0,1-1-1 0 0,1 1 0 0 0,0 0 0 0 0,0 0 0 0 0,0 1 0 0 0,1-1 0 0 0,1 0 0 0 0,0 11 0 0 0,0-19-627 0 0,0 1-1 0 0,1 0 0 0 0,-1-1 1 0 0,1 1-1 0 0,-1 0 0 0 0,1-1 0 0 0,-1 1 1 0 0,1-1-1 0 0,0 1 0 0 0,0-1 1 0 0,0 1-1 0 0,0-1 0 0 0,0 0 1 0 0,0 1-1 0 0,0-1 0 0 0,0 0 1 0 0,3 2-1 0 0,-1-1 59 0 0,0-1 0 0 0,0 1-1 0 0,0-1 1 0 0,0 1 0 0 0,0-1 0 0 0,0 0 0 0 0,0 0-1 0 0,6 0 1 0 0,3 1 325 0 0,1-2 0 0 0,-1 1-1 0 0,22-3 1 0 0,18-4 502 0 0,-14 1-24 0 0,52 1 0 0 0,-78 4-895 0 0,-1 1 1 0 0,0 0-1 0 0,0 0 1 0 0,0 2-1 0 0,0-1 1 0 0,0 1-1 0 0,-1 1 1 0 0,1 0-1 0 0,11 7 1 0 0,-16-8-7 0 0,-1 0-1 0 0,0 1 1 0 0,-1 0 0 0 0,1 0 0 0 0,-1 0 0 0 0,1 1-1 0 0,-1 0 1 0 0,-1-1 0 0 0,1 1 0 0 0,-1 1 0 0 0,1-1-1 0 0,-2 0 1 0 0,1 1 0 0 0,-1 0 0 0 0,1-1 0 0 0,-1 1 0 0 0,-1 0-1 0 0,1 0 1 0 0,-1 0 0 0 0,0 8 0 0 0,0-2 66 0 0,0 1 1 0 0,-2-1-1 0 0,1 1 0 0 0,-2-1 1 0 0,1 1-1 0 0,-2-1 1 0 0,0 0-1 0 0,-8 23 1 0 0,5-21-218 0 0,0-1 0 0 0,0 0 0 0 0,-1-1 0 0 0,-1 1-1 0 0,0-1 1 0 0,-1-1 0 0 0,-1 0 0 0 0,1 0 0 0 0,-20 16 0 0 0,23-22-6 0 0,0-1-1 0 0,0 0 1 0 0,0 0-1 0 0,0 0 1 0 0,0-1 0 0 0,-1 0-1 0 0,1-1 1 0 0,-1 1-1 0 0,0-1 1 0 0,0 0-1 0 0,0-1 1 0 0,0 0-1 0 0,0 0 1 0 0,0 0-1 0 0,0-1 1 0 0,-1 0-1 0 0,1 0 1 0 0,0-1-1 0 0,0 0 1 0 0,0 0-1 0 0,-11-4 1 0 0,10 2-307 0 0,0-1-1 0 0,0 0 1 0 0,0 0-1 0 0,0-1 1 0 0,1 0-1 0 0,-1 0 1 0 0,1-1-1 0 0,1 0 1 0 0,-1 0-1 0 0,-6-9 1 0 0,4 5-992 0 0,0-2 0 0 0,2 1 0 0 0,-1-1 0 0 0,1 0 0 0 0,-9-25 0 0 0,3 0-8025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4:05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8407 0 0,'1'1'646'0'0,"25"45"852"0"0,22 73 10621 0 0,-37-90-10987 0 0,25 82 2226 0 0,24 125 0 0 0,-14-47-1109 0 0,-31-131-2249 0 0,24 79 0 0 0,-34-124 0 0 0,1-1 0 0 0,0 1 0 0 0,0-1 0 0 0,1 0 0 0 0,1-1 0 0 0,0 0 0 0 0,0 0 0 0 0,12 10 0 0 0,-16-16 9 0 0,-1-2-33 0 0,1 0 1 0 0,-1-1-1 0 0,1 1 0 0 0,0-1 1 0 0,0 0-1 0 0,-1 0 1 0 0,8 3-1 0 0,-9-4-911 0 0,0-4-326 0 0,0 0 753 0 0,7-9-2054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4:05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1 437 2991 0 0,'2'0'491'0'0,"13"-4"2210"0"0,5-2 2131 0 0,29-11 0 0 0,-30 9-2627 0 0,34-7-1 0 0,-12 3-551 0 0,12-2 505 0 0,-50 13-1618 0 0,2-1-69 0 0,14-3-66 0 0,-1-1 0 0 0,0-2 1 0 0,0 1-1 0 0,-1-2 0 0 0,18-11 1 0 0,-19 8-264 0 0,-1-1 1 0 0,-1 0-1 0 0,0-1 0 0 0,16-21 1 0 0,-23 24-101 0 0,-1 0 1 0 0,0-1 0 0 0,0-1-1 0 0,-1 1 1 0 0,-1 0 0 0 0,0-1-1 0 0,-1 0 1 0 0,0 0 0 0 0,1-14-1 0 0,-4 26-32 0 0,0-1-1 0 0,1 1 0 0 0,-1 0 0 0 0,0 0 0 0 0,0 0 0 0 0,0-1 1 0 0,0 1-1 0 0,-1 0 0 0 0,1 0 0 0 0,0 0 0 0 0,0-1 0 0 0,-1 1 1 0 0,1 0-1 0 0,-1 0 0 0 0,1 0 0 0 0,-1 0 0 0 0,1 0 0 0 0,-1 0 0 0 0,0 0 1 0 0,0 0-1 0 0,1 0 0 0 0,-2-1 0 0 0,0 1 11 0 0,0 0 0 0 0,1 0 0 0 0,-1 0 0 0 0,0 0 0 0 0,0 0 0 0 0,0 1 0 0 0,1-1 0 0 0,-1 1 0 0 0,0-1 0 0 0,0 1 1 0 0,0 0-1 0 0,-3-1 0 0 0,-3 1 87 0 0,-1 1 0 0 0,1 0 0 0 0,-1 0 1 0 0,1 0-1 0 0,-9 4 0 0 0,12-4-58 0 0,0 1 1 0 0,1 0-1 0 0,0 0 1 0 0,-1 0-1 0 0,1 0 0 0 0,0 1 1 0 0,0 0-1 0 0,0 0 1 0 0,0 0-1 0 0,1 0 0 0 0,-1 0 1 0 0,1 1-1 0 0,0 0 1 0 0,0-1-1 0 0,0 1 0 0 0,-2 5 1 0 0,2-3-24 0 0,0 1 0 0 0,0 0 1 0 0,0 0-1 0 0,1 0 0 0 0,0 0 1 0 0,1 0-1 0 0,-1 1 0 0 0,1-1 0 0 0,1 14 1 0 0,-1 1 76 0 0,2 1 0 0 0,1-1-1 0 0,0 1 1 0 0,8 28 0 0 0,-4-30-47 0 0,14 36-1 0 0,-16-50-38 0 0,-1 0 0 0 0,1 0 0 0 0,1 0 0 0 0,-1 0-1 0 0,1-1 1 0 0,0 0 0 0 0,1 0 0 0 0,6 7 0 0 0,-10-12-10 0 0,-1 0 0 0 0,1 0 1 0 0,-1 0-1 0 0,1 0 0 0 0,-1-1 0 0 0,1 1 1 0 0,-1 0-1 0 0,1-1 0 0 0,0 1 0 0 0,-1-1 1 0 0,1 1-1 0 0,0-1 0 0 0,-1 0 0 0 0,1 0 0 0 0,0 0 1 0 0,-1 0-1 0 0,1 0 0 0 0,2 0 0 0 0,-1-1-5 0 0,0 0-1 0 0,1 0 0 0 0,-1 0 1 0 0,0 0-1 0 0,0 0 0 0 0,0-1 1 0 0,0 1-1 0 0,0-1 0 0 0,2-2 1 0 0,2-1-117 0 0,-1-1 0 0 0,0 1 0 0 0,-1-1 0 0 0,1-1 1 0 0,-1 1-1 0 0,0-1 0 0 0,4-7 0 0 0,0-4-629 0 0,-1 0 1 0 0,-1 0-1 0 0,6-25 1 0 0,10-58-3693 0 0,-22 97 4271 0 0,22-191-2810 0 0,-22 183 3257 0 0,-1 12-243 0 0,0 0 0 0 0,0 0 0 0 0,0 0-1 0 0,0 0 1 0 0,0 0 0 0 0,0 0 0 0 0,0 0 0 0 0,0 0 0 0 0,0 0-1 0 0,0 0 1 0 0,0 0 0 0 0,1 0 0 0 0,-1 0 0 0 0,0 0-1 0 0,0 0 1 0 0,0 0 0 0 0,0 0 0 0 0,0 0 0 0 0,0 0-1 0 0,0 0 1 0 0,0 0 0 0 0,0 0 0 0 0,0 0 0 0 0,0 0 0 0 0,1 0-1 0 0,-1 0 1 0 0,0 0 0 0 0,0 0 0 0 0,0 0 0 0 0,0 0-1 0 0,0 0 1 0 0,0 0 0 0 0,0 0 0 0 0,0-1 0 0 0,0 1-1 0 0,0 0 1 0 0,0 0 0 0 0,0 0 0 0 0,0 0 0 0 0,0 0 0 0 0,0 0-1 0 0,1 0 1 0 0,-1 0 0 0 0,0 0 0 0 0,0 0 0 0 0,0 0-1 0 0,0 0 1 0 0,0-1 0 0 0,0 1 0 0 0,0 0 0 0 0,0 0-1 0 0,0 0 1 0 0,0 0 0 0 0,0 0 0 0 0,0 0 0 0 0,0 0 0 0 0,0 0-1 0 0,0 0 1 0 0,0 0 0 0 0,0 0 0 0 0,-1-1 0 0 0,1 1-1 0 0,0 0 1 0 0,0 0 0 0 0,0 0 0 0 0,0 0 0 0 0,5 10 1100 0 0,5 17-147 0 0,-9-25-715 0 0,36 96 2493 0 0,10 34-1458 0 0,4 26-310 0 0,45 150 601 0 0,-59-183-1445 0 0,92 311 148 0 0,-123-421-306 0 0,10 21 0 0 0,-3-8 0 0 0,-13-28 1 0 0,0 0-1 0 0,0 0 1 0 0,0 0-1 0 0,0 0 1 0 0,0 0-1 0 0,0 0 1 0 0,0 0-1 0 0,0 0 1 0 0,0 0-1 0 0,0 1 1 0 0,0-1 0 0 0,0 0-1 0 0,0 0 1 0 0,0 0-1 0 0,0 0 1 0 0,0 0-1 0 0,0 0 1 0 0,0 0-1 0 0,0 0 1 0 0,0 0-1 0 0,0 0 1 0 0,0 0-1 0 0,0 0 1 0 0,1 0 0 0 0,-1 1-1 0 0,0-1 1 0 0,0 0-1 0 0,0 0 1 0 0,0 0-1 0 0,0 0 1 0 0,0 0-1 0 0,0 0 1 0 0,0 0-1 0 0,0 0 1 0 0,0 0 0 0 0,1 0-1 0 0,-1 0 1 0 0,0 0-1 0 0,0 0 1 0 0,0 0-1 0 0,0 0 1 0 0,0 0-1 0 0,0 0 1 0 0,0 0-1 0 0,0 0 1 0 0,0 0 0 0 0,0 0-1 0 0,1 0 1 0 0,-1 0-1 0 0,0-1 1 0 0,0 1-1 0 0,3-6 28 0 0,1-7-309 0 0,-4 8-218 0 0,1 1 1 0 0,-2-1 0 0 0,1 1 0 0 0,-1-1-1 0 0,-1-5 1 0 0,-1-10-1943 0 0,-1-13-4472 0 0,-3-4-1814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4:06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5903 0 0,'8'-17'615'0'0,"-5"9"-148"0"0,1 1-1 0 0,0-1 1 0 0,9-11 0 0 0,-1 2 1489 0 0,-9 13-1405 0 0,0-1 0 0 0,0 1 0 0 0,0 0 0 0 0,0 0 0 0 0,1 0 0 0 0,0 0 0 0 0,0 1 0 0 0,0 0 0 0 0,0 0 0 0 0,0 0 0 0 0,1 0 0 0 0,-1 0 0 0 0,1 1 0 0 0,5-2 0 0 0,2 0 873 0 0,0 1 1 0 0,-1 1-1 0 0,24-3 0 0 0,-18 5-582 0 0,-1 0-1 0 0,1 1 0 0 0,0 0 0 0 0,21 6 1 0 0,-34-6-668 0 0,7 0 388 0 0,-1 2 0 0 0,0-1 0 0 0,0 2 1 0 0,13 5-1 0 0,-20-8-495 0 0,0 1 1 0 0,0 0-1 0 0,-1 0 1 0 0,1 0-1 0 0,0 1 1 0 0,-1-1-1 0 0,1 0 1 0 0,-1 1-1 0 0,0 0 1 0 0,1 0-1 0 0,-1 0 1 0 0,-1-1-1 0 0,1 2 1 0 0,0-1-1 0 0,-1 0 1 0 0,0 0-1 0 0,2 4 1 0 0,-1 4-61 0 0,1 0 0 0 0,-2 0 0 0 0,1 0 0 0 0,-2 1 0 0 0,1-1 0 0 0,-3 15 0 0 0,-11 70 1 0 0,9-72-8 0 0,-81 345 0 0 0,74-348-1805 0 0,3-1-5418 0 0,6-37-2973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54:27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6159 0 0,'0'0'472'0'0,"3"0"-306"0"0,9 0 498 0 0,0 1 0 0 0,0 1-1 0 0,0 0 1 0 0,0 1 0 0 0,0 0 0 0 0,-1 1 0 0 0,14 5 0 0 0,-9-1 1004 0 0,1 0 0 0 0,-2 1 0 0 0,1 1-1 0 0,18 15 1 0 0,12 9 1552 0 0,14 12-465 0 0,-14-10-951 0 0,-31-26-910 0 0,23 21 0 0 0,-16-9-355 0 0,1-1 0 0 0,1-2-1 0 0,1 0 1 0 0,38 21 0 0 0,-58-36-531 0 0,1-1 0 0 0,1 1 0 0 0,-1-2 0 0 0,0 1 0 0 0,1-1 0 0 0,7 2 0 0 0,-2-1-5 0 0,25 5-3 0 0,-23-8 0 0 0,-4 0 0 0 0,16-2 0 0 0,-21 0 0 0 0,-1-1 0 0 0,-1 2 19 0 0,0 0 0 0 0,0-1 0 0 0,0 1 1 0 0,0-1-1 0 0,0 0 0 0 0,-1 1 0 0 0,1-1 0 0 0,-1-1 0 0 0,0 1 1 0 0,1 0-1 0 0,-1 0 0 0 0,0-1 0 0 0,0 1 0 0 0,0-1 0 0 0,-1 0 1 0 0,1 0-1 0 0,-1 1 0 0 0,3-7 0 0 0,-3 3-184 0 0,0 1-1 0 0,0-1 1 0 0,0 1-1 0 0,-1-1 1 0 0,0 0-1 0 0,0 1 1 0 0,0-1-1 0 0,0 1 1 0 0,-1-1-1 0 0,-2-5 1 0 0,0-8-7407 0 0,-2-1-2624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4:06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3655 0 0,'0'-1'155'0'0,"1"0"0"0"0,-1 0 0 0 0,1 0 0 0 0,-1 0 0 0 0,1 0 0 0 0,0 0 0 0 0,-1 0 0 0 0,1 0 0 0 0,0 0 0 0 0,-1 0 0 0 0,1 0 0 0 0,0 0 0 0 0,0 1 0 0 0,0-1 0 0 0,0 0 0 0 0,0 1 0 0 0,0-1-1 0 0,1 0 1 0 0,19-8 3495 0 0,-16 9-2575 0 0,0 0 1 0 0,-1 0 0 0 0,1 0-1 0 0,0 1 1 0 0,-1 0 0 0 0,1-1-1 0 0,-1 2 1 0 0,1-1 0 0 0,4 3-1 0 0,19 3 1678 0 0,-24-6-2438 0 0,1 0 1 0 0,-1 1 0 0 0,1-1-1 0 0,-1 1 1 0 0,1 0 0 0 0,-1 0-1 0 0,0 0 1 0 0,0 1-1 0 0,0 0 1 0 0,0-1 0 0 0,-1 1-1 0 0,1 0 1 0 0,-1 1-1 0 0,5 5 1 0 0,2 4 442 0 0,0 1 0 0 0,13 27 0 0 0,-9-15-149 0 0,-13-24-581 0 0,0-1-1 0 0,1 1 1 0 0,0 0-1 0 0,-1 0 1 0 0,1-1-1 0 0,0 1 1 0 0,0-1 0 0 0,0 0-1 0 0,0 1 1 0 0,0-1-1 0 0,0 0 1 0 0,0 0 0 0 0,1 0-1 0 0,-1-1 1 0 0,0 1-1 0 0,0 0 1 0 0,1-1-1 0 0,-1 1 1 0 0,4-1 0 0 0,6 1-33 0 0,1-1-1 0 0,18-1 1 0 0,-16 0 37 0 0,-3 0-84 0 0,0 0-1 0 0,0 1-1 0 0,0 0 1 0 0,0 1 0 0 0,14 2-1 0 0,-23-2 68 0 0,1 0 0 0 0,0 0-1 0 0,0 0 1 0 0,-1 1 0 0 0,1 0 0 0 0,-1-1-1 0 0,1 1 1 0 0,-1 1 0 0 0,0-1-1 0 0,0 0 1 0 0,0 1 0 0 0,0 0 0 0 0,0-1-1 0 0,0 1 1 0 0,-1 0 0 0 0,5 7 0 0 0,-4-4 40 0 0,0 0 1 0 0,0 0 0 0 0,-1 0 0 0 0,0 0-1 0 0,0 1 1 0 0,0-1 0 0 0,-1 1 0 0 0,0 0-1 0 0,0 12 1 0 0,-1 5 70 0 0,-4 33 0 0 0,2-40-101 0 0,-2 25 20 0 0,-18 73 0 0 0,16-93-44 0 0,-18 61 0 0 0,20-70 0 0 0,-1-1 0 0 0,0 1 0 0 0,-1-1 0 0 0,-10 14 0 0 0,1-10-12 0 0,-5-2-48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6:54:06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35 7135 0 0,'-4'2'640'0'0,"-3"1"-512"0"0,-2-2-128 0 0,3-1 0 0 0,-14-9 17008 0 0,15 9-15744 0 0,2 0-656 0 0,0-9-128 0 0,3-1-7680 0 0,-3-2-1544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6:14:27.9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6:26:07.1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24575,'0'2'0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6:28:33.1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24575,'0'0'-8191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6:28:50.1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24575,'7'6'0,"0"2"0,-1-1 0,0 1 0,10 15 0,5 18 0,19 51 0,-34-78 0,6 11 0,2 0 0,1-1 0,1-1 0,1-1 0,26 27 0,31 27 0,-64-67 0,2 0 0,-1-1 0,1 0 0,0-1 0,20 8 0,41 12 0,2-3 0,0-4 0,148 20 0,-112-21-290,60 7-268,902 25-961,-887-45 1519,314 3 0,-146-1 0,-7 0 0,628-8-918,-655 23 918,-132-5 0,18 9 0,-27-3 0,318-7 0,-272-9 0,-24 0 0,-104-7 0,297-3 0,-285-4 0,171-30 0,48-35 0,-87 13-282,-111 25 212,66-28 70,-44 12 0,123-19 728,-77 24-728,-20 4 0,241-19 0,-246 38 0,-6-2 298,65-9 191,384-10-489,-460 42 245,145 2 417,-251 1-644,0 3 0,66 16 0,96 36 546,-127-34 20,70 22-569,132 35-17,-26-34 2,-32-8 0,-59 13-234,-40-9-74,-53-22 114,313 91-1243,42-8 1437,-294-76 0,-4 3 0,124 21 0,800 77-1864,-711-104 1864,2-23 0,-328-2 0,66-3-206,107-17 0,85-30-404,-162 27 520,382-104 90,-430 107 0,414-110 0,-264 74 18,97-29 253,-7-7 2912,-293 88-9697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6:28:54.0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65 24575,'12'11'0,"-6"-3"0,1-1 0,1-1 0,-1 1 0,1-1 0,1 0 0,-1-1 0,1 0 0,-1 0 0,19 6 0,54 17 0,-43-14 0,39 9 0,69 4 0,-38-8 0,204 25-148,3-20-225,-87-8 23,-110-8-62,195 22-331,335 32 743,-520-52 0,500 18-186,1-29-114,-258-1 226,136 15 74,212 7 0,-661-21 12,332 11-88,-56-5 76,-42-4 0,-152 14-30,22 0-8,91-11 65,70 2 12,339 2-39,-414-9 0,-144-4 0,116-20 0,-28 2 0,40 6 0,279-35 0,71-36 0,-368 59 0,162-32 0,-93 19 0,297-6 0,-372 40 0,734-18 0,-183 27 0,-640-7 0,173-31 0,-179 20 0,14-1 0,204-27 0,3 25 0,195 29-35,-390 0-611,248 49 0,-170-18 646,272 17 0,-359-46-43,206 11-930,-148-21 767,260 6 208,19 10-2,-199-6-1311,463 27 1041,-295-10-306,109 9 161,-392-22 208,242 28-666,-76 2 873,206 27 0,261 56-769,-137-19 1962,-595-102 1693,106 0 0,-145-8-8422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54:30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463 1 4143 0 0,'-5'34'229'0'0,"-17"62"0"0"0,7-38 288 0 0,-17 55 1227 0 0,19-70-488 0 0,1 1 0 0 0,-7 52 0 0 0,14-61-208 0 0,3-21-316 0 0,0-1 0 0 0,0 1 0 0 0,1-1-1 0 0,1 1 1 0 0,0 0 0 0 0,1-1 0 0 0,4 19 0 0 0,-5-31-616 0 0,1 1 1 0 0,-1 0 0 0 0,1-1-1 0 0,0 1 1 0 0,-1-1 0 0 0,1 1 0 0 0,0-1-1 0 0,0 1 1 0 0,0-1 0 0 0,1 1 0 0 0,-1-1-1 0 0,0 0 1 0 0,0 0 0 0 0,1 0-1 0 0,-1 0 1 0 0,1 0 0 0 0,-1 0 0 0 0,1 0-1 0 0,-1 0 1 0 0,1 0 0 0 0,-1-1 0 0 0,1 1-1 0 0,0 0 1 0 0,-1-1 0 0 0,1 0-1 0 0,0 1 1 0 0,0-1 0 0 0,-1 0 0 0 0,1 0-1 0 0,0 0 1 0 0,3 0 0 0 0,-2-1-61 0 0,1 1 0 0 0,-1-1 0 0 0,0 1 0 0 0,1-1 0 0 0,-1 0 1 0 0,0-1-1 0 0,1 1 0 0 0,-1 0 0 0 0,0-1 0 0 0,0 0 0 0 0,0 0 0 0 0,-1 0 0 0 0,1 0 1 0 0,0 0-1 0 0,2-4 0 0 0,7-8 109 0 0,-1 0 0 0 0,-1-1-1 0 0,-1-1 1 0 0,0 0 0 0 0,-1 0 0 0 0,-1 0 0 0 0,0-1 0 0 0,5-23 0 0 0,-11 37-202 0 0,-1 1 0 0 0,1-1-1 0 0,-1 0 1 0 0,0 0 0 0 0,0 0 0 0 0,-1 0 0 0 0,1 0 0 0 0,0 0 0 0 0,-1 0 0 0 0,0 0 0 0 0,0 1-1 0 0,0-1 1 0 0,0 0 0 0 0,0 1 0 0 0,0-1 0 0 0,-1 0 0 0 0,1 1 0 0 0,-1-1 0 0 0,0 1 0 0 0,0 0-1 0 0,0 0 1 0 0,0 0 0 0 0,-2-3 0 0 0,-1 2-313 0 0,1 0-1 0 0,0 0 1 0 0,-1 0 0 0 0,0 0-1 0 0,0 1 1 0 0,0-1 0 0 0,0 1 0 0 0,0 0-1 0 0,0 1 1 0 0,0-1 0 0 0,-11 0-1 0 0,-14 0-1153 0 0,1 1-1 0 0,-1 2 1 0 0,0 0-1 0 0,-31 8 1 0 0,24-2 607 0 0,1 2 1 0 0,-66 25-1 0 0,29-6 2888 0 0,86-33-276 0 0,178-80 3927 0 0,-141 61-4862 0 0,117-54 1968 0 0,-128 58-1866 0 0,43-31 0 0 0,-33 20-523 0 0,-18 6-80 0 0,-14 10-390 0 0,-12 10-223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54:30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2815 0 0,'0'2'214'0'0,"-2"11"-57"0"0,1 0 1 0 0,0 20-1 0 0,1-18 601 0 0,0-1 0 0 0,-4 21 0 0 0,-3 9 570 0 0,-7 31-9 0 0,-14 43 1522 0 0,11-25 5673 0 0,18-95-8120 0 0,8-9-122 0 0,-1-1-1 0 0,-1 0 0 0 0,0 0 1 0 0,0-1-1 0 0,8-26 0 0 0,2-7 278 0 0,2 1 1 0 0,46-81-1 0 0,-17 39 166 0 0,-48 85-398 0 0,14 4-1481 0 0,-13-2 1011 0 0,0 1 1 0 0,1-1-1 0 0,-1 1 0 0 0,0 0 0 0 0,0-1 0 0 0,1 1 0 0 0,-1 0 1 0 0,0 0-1 0 0,0-1 0 0 0,0 1 0 0 0,2 2 0 0 0,-1 1-1636 0 0,1-1-1 0 0,-1 1 0 0 0,0-1 0 0 0,3 7 1 0 0,-3-5 29 0 0,4 7-2942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54:31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169 147 3247 0 0,'13'-19'342'0'0,"6"-13"726"0"0,-19 30-946 0 0,0 0 0 0 0,1 1 0 0 0,-1-1 0 0 0,0 0 0 0 0,0 1 0 0 0,0-1 0 0 0,0 0 0 0 0,0 0 1 0 0,0 1-1 0 0,-1-4 0 0 0,0-1 184 0 0,0 5-205 0 0,1-1-1 0 0,0 1 1 0 0,0-1 0 0 0,-1 1-1 0 0,1 0 1 0 0,-1-1 0 0 0,1 1 0 0 0,-1 0-1 0 0,-1-3 1 0 0,0 2-6 0 0,1 0 1 0 0,-1 0-1 0 0,0 1 1 0 0,1-1-1 0 0,-1 0 1 0 0,0 1-1 0 0,-3-3 1 0 0,3 3 82 0 0,-1 0 17 0 0,-2 0-59 0 0,0 0 1 0 0,0 0-1 0 0,0 0 0 0 0,0 1 1 0 0,0-1-1 0 0,0 1 1 0 0,0 1-1 0 0,0-1 0 0 0,0 1 1 0 0,-9 1-1 0 0,9 1 44 0 0,-1-1-1 0 0,1 1 0 0 0,-1 0 1 0 0,1 1-1 0 0,0-1 1 0 0,0 1-1 0 0,1 0 1 0 0,-1 0-1 0 0,1 0 1 0 0,0 1-1 0 0,0 0 1 0 0,0-1-1 0 0,0 2 1 0 0,-4 7-1 0 0,3-3 307 0 0,0-1 0 0 0,1 1-1 0 0,0 0 1 0 0,0 0-1 0 0,1 1 1 0 0,1-1 0 0 0,-3 16-1 0 0,5-23-409 0 0,-1 3 335 0 0,1-1-1 0 0,-1 0 1 0 0,1 0-1 0 0,0 1 1 0 0,1-1-1 0 0,-1 0 1 0 0,1 0-1 0 0,2 8 1 0 0,-3-12-335 0 0,1 0 0 0 0,-1 0 1 0 0,1-1-1 0 0,-1 1 0 0 0,1 0 1 0 0,0-1-1 0 0,-1 1 0 0 0,1-1 1 0 0,0 1-1 0 0,-1 0 0 0 0,1-1 1 0 0,0 1-1 0 0,0-1 0 0 0,-1 0 0 0 0,1 1 1 0 0,0-1-1 0 0,0 0 0 0 0,0 1 1 0 0,0-1-1 0 0,-1 0 0 0 0,1 0 1 0 0,1 0-1 0 0,19 0 835 0 0,-13-3-695 0 0,0 0-1 0 0,0-1 0 0 0,-1 1 1 0 0,0-1-1 0 0,12-9 0 0 0,33-29 8 0 0,-39 30-164 0 0,85-78 218 0 0,-46 34-8 0 0,-49 53-248 0 0,-1 0-1 0 0,1 0 0 0 0,-1 0 1 0 0,0 0-1 0 0,0-1 0 0 0,-1 1 1 0 0,1 0-1 0 0,1-5 0 0 0,-3 7 184 0 0,0 3-144 0 0,-5 12-47 0 0,4-11-4 0 0,0 0 0 0 0,0 0 0 0 0,0 0 0 0 0,0 0 0 0 0,1 0 0 0 0,-1 0-1 0 0,1 0 1 0 0,0 4 0 0 0,0-5 13 0 0,0-1-1 0 0,0 0 0 0 0,0 0 1 0 0,0 0-1 0 0,0 0 0 0 0,0 0 1 0 0,-1 0-1 0 0,1 0 0 0 0,0 0 1 0 0,-1 0-1 0 0,0 2 0 0 0,-1 9 110 0 0,3-2-8 0 0,0 2 35 0 0,-5 21 208 0 0,4-32-354 0 0,-1 1 0 0 0,1-1 0 0 0,0 1 1 0 0,0-1-1 0 0,0 0 0 0 0,0 1 0 0 0,1-1 0 0 0,-1 1 0 0 0,0-1 1 0 0,1 0-1 0 0,-1 1 0 0 0,1-1 0 0 0,0 3 0 0 0,0-3 91 0 0,0 1 4 0 0,5 13 461 0 0,5-6-4045 0 0,-8-7 2336 0 0,-1-2 1 0 0,1 1 0 0 0,0 0-1 0 0,-1 0 1 0 0,1-1-1 0 0,-1 1 1 0 0,1-1 0 0 0,0 0-1 0 0,-1 0 1 0 0,6 0 0 0 0,2-1-3926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5:54:31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79 2879 0 0,'0'3'214'0'0,"-12"57"738"0"0,-6 1 3262 0 0,9-31-2080 0 0,2-5 6820 0 0,9-25-8871 0 0,1-1-1 0 0,0 1 1 0 0,0-1 0 0 0,-1 1-1 0 0,1-1 1 0 0,0 0-1 0 0,-1 0 1 0 0,1 0 0 0 0,-1 0-1 0 0,1 0 1 0 0,-1 0-1 0 0,1-1 1 0 0,-1 1 0 0 0,3-3-1 0 0,2-3-5 0 0,0 1 0 0 0,10-15 0 0 0,8-7-11 0 0,-10 15 22 0 0,-1-1 0 0 0,0-1-1 0 0,-1 0 1 0 0,21-32 0 0 0,-30 41-64 0 0,1 0 1 0 0,-1 0-1 0 0,6-5 1 0 0,-6 6 17 0 0,0 1 0 0 0,0-1 1 0 0,-1 1-1 0 0,4-7 0 0 0,-4 9 18 0 0,5-4-36 0 0,-1-1 35 0 0,-6 6-40 0 0,0 1 0 0 0,-1 0-1 0 0,1-1 1 0 0,0 1 0 0 0,-1 0 0 0 0,1 0 0 0 0,0 0 0 0 0,-1 0 0 0 0,1 0 0 0 0,0 0-1 0 0,-1 0 1 0 0,1 0 0 0 0,0 0 0 0 0,0 0 0 0 0,-1 0 0 0 0,1 0 0 0 0,0 0-1 0 0,-1 1 1 0 0,2-1 0 0 0,0 1 693 0 0,6 11 536 0 0,-7-9-800 0 0,0 4-243 0 0,1 1 1 0 0,-1-1-1 0 0,0 0 0 0 0,-1 1 1 0 0,0-1-1 0 0,0 1 0 0 0,-1-1 1 0 0,-1 9-1 0 0,-4 30 611 0 0,6-41-709 0 0,0-3-136 0 0,-1 0 1 0 0,1 1-1 0 0,0-1 1 0 0,0 1-1 0 0,0-1 1 0 0,1 0-1 0 0,-1 1 1 0 0,1-1-1 0 0,-1 0 1 0 0,1 1-1 0 0,2 3 1 0 0,-1-1-333 0 0,-1-4-43 0 0,0 0-1 0 0,0 1 1 0 0,0-1 0 0 0,0 0 0 0 0,0 0-1 0 0,0 0 1 0 0,0 0 0 0 0,1 0-1 0 0,-1-1 1 0 0,0 1 0 0 0,1 0 0 0 0,-1-1-1 0 0,0 1 1 0 0,1 0 0 0 0,1 0-1 0 0,0 0-1807 0 0,11 4-5527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4969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2024-05-05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755650"/>
            <a:ext cx="5041900" cy="3781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310" tIns="48655" rIns="97310" bIns="48655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4690" y="4789805"/>
            <a:ext cx="5557520" cy="4537710"/>
          </a:xfrm>
          <a:prstGeom prst="rect">
            <a:avLst/>
          </a:prstGeom>
        </p:spPr>
        <p:txBody>
          <a:bodyPr vert="horz" lIns="97310" tIns="48655" rIns="97310" bIns="4865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4969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LlevpwUrWkE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youtube.com/watch?v=igb8mAJ6F5I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ICP example</a:t>
            </a:r>
            <a:r>
              <a:rPr lang="en-US" baseline="0" dirty="0"/>
              <a:t> video: </a:t>
            </a:r>
            <a:r>
              <a:rPr lang="en-GB" dirty="0">
                <a:hlinkClick r:id="rId3"/>
              </a:rPr>
              <a:t>http://www.youtube.com/watch?v=LlevpwUrWkE</a:t>
            </a:r>
            <a:endParaRPr lang="en-GB" dirty="0"/>
          </a:p>
          <a:p>
            <a:r>
              <a:rPr lang="en-US" dirty="0"/>
              <a:t>ICP “fail”: </a:t>
            </a:r>
            <a:r>
              <a:rPr lang="en-GB" dirty="0">
                <a:hlinkClick r:id="rId4"/>
              </a:rPr>
              <a:t>http://www.youtube.com/watch?v=igb8mAJ6F5I</a:t>
            </a:r>
            <a:endParaRPr lang="en-GB" dirty="0"/>
          </a:p>
          <a:p>
            <a:r>
              <a:rPr lang="en-GB" dirty="0"/>
              <a:t>C:\users\brostow\ref\lectures\MachineVision_2010\in\ActiveShape_and_Appearance\siggraph99_BlanzVetter.mpg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1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customXml" Target="../ink/ink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customXml" Target="../ink/ink24.xml"/><Relationship Id="rId26" Type="http://schemas.openxmlformats.org/officeDocument/2006/relationships/customXml" Target="../ink/ink28.xml"/><Relationship Id="rId39" Type="http://schemas.openxmlformats.org/officeDocument/2006/relationships/image" Target="../media/image63.png"/><Relationship Id="rId21" Type="http://schemas.openxmlformats.org/officeDocument/2006/relationships/image" Target="../media/image54.png"/><Relationship Id="rId34" Type="http://schemas.openxmlformats.org/officeDocument/2006/relationships/customXml" Target="../ink/ink32.xml"/><Relationship Id="rId42" Type="http://schemas.openxmlformats.org/officeDocument/2006/relationships/customXml" Target="../ink/ink36.xml"/><Relationship Id="rId47" Type="http://schemas.openxmlformats.org/officeDocument/2006/relationships/image" Target="../media/image67.png"/><Relationship Id="rId50" Type="http://schemas.openxmlformats.org/officeDocument/2006/relationships/customXml" Target="../ink/ink40.xml"/><Relationship Id="rId55" Type="http://schemas.openxmlformats.org/officeDocument/2006/relationships/image" Target="../media/image71.png"/><Relationship Id="rId7" Type="http://schemas.openxmlformats.org/officeDocument/2006/relationships/image" Target="../media/image470.png"/><Relationship Id="rId2" Type="http://schemas.openxmlformats.org/officeDocument/2006/relationships/image" Target="../media/image47.png"/><Relationship Id="rId16" Type="http://schemas.openxmlformats.org/officeDocument/2006/relationships/customXml" Target="../ink/ink23.xml"/><Relationship Id="rId29" Type="http://schemas.openxmlformats.org/officeDocument/2006/relationships/image" Target="../media/image58.png"/><Relationship Id="rId11" Type="http://schemas.openxmlformats.org/officeDocument/2006/relationships/image" Target="../media/image49.png"/><Relationship Id="rId24" Type="http://schemas.openxmlformats.org/officeDocument/2006/relationships/customXml" Target="../ink/ink27.xml"/><Relationship Id="rId32" Type="http://schemas.openxmlformats.org/officeDocument/2006/relationships/customXml" Target="../ink/ink31.xml"/><Relationship Id="rId37" Type="http://schemas.openxmlformats.org/officeDocument/2006/relationships/image" Target="../media/image62.png"/><Relationship Id="rId40" Type="http://schemas.openxmlformats.org/officeDocument/2006/relationships/customXml" Target="../ink/ink35.xml"/><Relationship Id="rId45" Type="http://schemas.openxmlformats.org/officeDocument/2006/relationships/image" Target="../media/image66.png"/><Relationship Id="rId53" Type="http://schemas.openxmlformats.org/officeDocument/2006/relationships/image" Target="../media/image70.png"/><Relationship Id="rId58" Type="http://schemas.openxmlformats.org/officeDocument/2006/relationships/customXml" Target="../ink/ink44.xml"/><Relationship Id="rId5" Type="http://schemas.openxmlformats.org/officeDocument/2006/relationships/image" Target="../media/image460.png"/><Relationship Id="rId61" Type="http://schemas.openxmlformats.org/officeDocument/2006/relationships/image" Target="../media/image74.png"/><Relationship Id="rId19" Type="http://schemas.openxmlformats.org/officeDocument/2006/relationships/image" Target="../media/image53.png"/><Relationship Id="rId14" Type="http://schemas.openxmlformats.org/officeDocument/2006/relationships/customXml" Target="../ink/ink22.xml"/><Relationship Id="rId22" Type="http://schemas.openxmlformats.org/officeDocument/2006/relationships/customXml" Target="../ink/ink26.xml"/><Relationship Id="rId27" Type="http://schemas.openxmlformats.org/officeDocument/2006/relationships/image" Target="../media/image57.png"/><Relationship Id="rId30" Type="http://schemas.openxmlformats.org/officeDocument/2006/relationships/customXml" Target="../ink/ink30.xml"/><Relationship Id="rId35" Type="http://schemas.openxmlformats.org/officeDocument/2006/relationships/image" Target="../media/image61.png"/><Relationship Id="rId43" Type="http://schemas.openxmlformats.org/officeDocument/2006/relationships/image" Target="../media/image65.png"/><Relationship Id="rId48" Type="http://schemas.openxmlformats.org/officeDocument/2006/relationships/customXml" Target="../ink/ink39.xml"/><Relationship Id="rId56" Type="http://schemas.openxmlformats.org/officeDocument/2006/relationships/customXml" Target="../ink/ink43.xml"/><Relationship Id="rId8" Type="http://schemas.openxmlformats.org/officeDocument/2006/relationships/customXml" Target="../ink/ink19.xml"/><Relationship Id="rId51" Type="http://schemas.openxmlformats.org/officeDocument/2006/relationships/image" Target="../media/image69.png"/><Relationship Id="rId3" Type="http://schemas.openxmlformats.org/officeDocument/2006/relationships/image" Target="../media/image48.png"/><Relationship Id="rId12" Type="http://schemas.openxmlformats.org/officeDocument/2006/relationships/customXml" Target="../ink/ink21.xml"/><Relationship Id="rId17" Type="http://schemas.openxmlformats.org/officeDocument/2006/relationships/image" Target="../media/image52.png"/><Relationship Id="rId25" Type="http://schemas.openxmlformats.org/officeDocument/2006/relationships/image" Target="../media/image56.png"/><Relationship Id="rId33" Type="http://schemas.openxmlformats.org/officeDocument/2006/relationships/image" Target="../media/image60.png"/><Relationship Id="rId38" Type="http://schemas.openxmlformats.org/officeDocument/2006/relationships/customXml" Target="../ink/ink34.xml"/><Relationship Id="rId46" Type="http://schemas.openxmlformats.org/officeDocument/2006/relationships/customXml" Target="../ink/ink38.xml"/><Relationship Id="rId59" Type="http://schemas.openxmlformats.org/officeDocument/2006/relationships/image" Target="../media/image73.png"/><Relationship Id="rId20" Type="http://schemas.openxmlformats.org/officeDocument/2006/relationships/customXml" Target="../ink/ink25.xml"/><Relationship Id="rId41" Type="http://schemas.openxmlformats.org/officeDocument/2006/relationships/image" Target="../media/image64.png"/><Relationship Id="rId54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5" Type="http://schemas.openxmlformats.org/officeDocument/2006/relationships/image" Target="../media/image51.png"/><Relationship Id="rId23" Type="http://schemas.openxmlformats.org/officeDocument/2006/relationships/image" Target="../media/image55.png"/><Relationship Id="rId28" Type="http://schemas.openxmlformats.org/officeDocument/2006/relationships/customXml" Target="../ink/ink29.xml"/><Relationship Id="rId36" Type="http://schemas.openxmlformats.org/officeDocument/2006/relationships/customXml" Target="../ink/ink33.xml"/><Relationship Id="rId49" Type="http://schemas.openxmlformats.org/officeDocument/2006/relationships/image" Target="../media/image68.png"/><Relationship Id="rId57" Type="http://schemas.openxmlformats.org/officeDocument/2006/relationships/image" Target="../media/image72.png"/><Relationship Id="rId10" Type="http://schemas.openxmlformats.org/officeDocument/2006/relationships/customXml" Target="../ink/ink20.xml"/><Relationship Id="rId31" Type="http://schemas.openxmlformats.org/officeDocument/2006/relationships/image" Target="../media/image59.png"/><Relationship Id="rId44" Type="http://schemas.openxmlformats.org/officeDocument/2006/relationships/customXml" Target="../ink/ink37.xml"/><Relationship Id="rId52" Type="http://schemas.openxmlformats.org/officeDocument/2006/relationships/customXml" Target="../ink/ink41.xml"/><Relationship Id="rId60" Type="http://schemas.openxmlformats.org/officeDocument/2006/relationships/customXml" Target="../ink/ink45.xml"/><Relationship Id="rId4" Type="http://schemas.openxmlformats.org/officeDocument/2006/relationships/customXml" Target="../ink/ink17.xml"/><Relationship Id="rId9" Type="http://schemas.openxmlformats.org/officeDocument/2006/relationships/image" Target="../media/image4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customXml" Target="../ink/ink51.xml"/><Relationship Id="rId3" Type="http://schemas.openxmlformats.org/officeDocument/2006/relationships/customXml" Target="../ink/ink46.xml"/><Relationship Id="rId7" Type="http://schemas.openxmlformats.org/officeDocument/2006/relationships/customXml" Target="../ink/ink48.xml"/><Relationship Id="rId12" Type="http://schemas.openxmlformats.org/officeDocument/2006/relationships/image" Target="../media/image64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customXml" Target="../ink/ink50.xml"/><Relationship Id="rId5" Type="http://schemas.openxmlformats.org/officeDocument/2006/relationships/customXml" Target="../ink/ink47.xml"/><Relationship Id="rId10" Type="http://schemas.openxmlformats.org/officeDocument/2006/relationships/image" Target="../media/image630.png"/><Relationship Id="rId4" Type="http://schemas.openxmlformats.org/officeDocument/2006/relationships/image" Target="../media/image600.png"/><Relationship Id="rId9" Type="http://schemas.openxmlformats.org/officeDocument/2006/relationships/customXml" Target="../ink/ink49.xml"/><Relationship Id="rId14" Type="http://schemas.openxmlformats.org/officeDocument/2006/relationships/image" Target="../media/image6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6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customXml" Target="../ink/ink52.xml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8.png"/><Relationship Id="rId18" Type="http://schemas.openxmlformats.org/officeDocument/2006/relationships/customXml" Target="../ink/ink9.xml"/><Relationship Id="rId3" Type="http://schemas.openxmlformats.org/officeDocument/2006/relationships/image" Target="../media/image3.png"/><Relationship Id="rId21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customXml" Target="../ink/ink6.xml"/><Relationship Id="rId17" Type="http://schemas.openxmlformats.org/officeDocument/2006/relationships/image" Target="../media/image1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10" Type="http://schemas.openxmlformats.org/officeDocument/2006/relationships/customXml" Target="../ink/ink5.xml"/><Relationship Id="rId19" Type="http://schemas.openxmlformats.org/officeDocument/2006/relationships/image" Target="../media/image11.png"/><Relationship Id="rId4" Type="http://schemas.openxmlformats.org/officeDocument/2006/relationships/customXml" Target="../ink/ink2.xml"/><Relationship Id="rId9" Type="http://schemas.openxmlformats.org/officeDocument/2006/relationships/image" Target="../media/image6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3" Type="http://schemas.openxmlformats.org/officeDocument/2006/relationships/image" Target="../media/image122.png"/><Relationship Id="rId7" Type="http://schemas.openxmlformats.org/officeDocument/2006/relationships/image" Target="../media/image123.png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.xml"/><Relationship Id="rId5" Type="http://schemas.openxmlformats.org/officeDocument/2006/relationships/image" Target="../media/image61.png"/><Relationship Id="rId4" Type="http://schemas.openxmlformats.org/officeDocument/2006/relationships/customXml" Target="../ink/ink54.xml"/><Relationship Id="rId9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17 </a:t>
            </a:r>
          </a:p>
          <a:p>
            <a:r>
              <a:rPr lang="en-CA" dirty="0"/>
              <a:t>Models for shape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Snake likelihood (2)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1111" t="48764" r="1963" b="2472"/>
          <a:stretch>
            <a:fillRect/>
          </a:stretch>
        </p:blipFill>
        <p:spPr bwMode="auto">
          <a:xfrm>
            <a:off x="179512" y="1412776"/>
            <a:ext cx="886288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95536" y="4437112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Compute edges (here using Canny) and then compute distance image – this varies smoothly with distance from the image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5229200"/>
            <a:ext cx="5760640" cy="1090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Encourages smoothness</a:t>
            </a:r>
          </a:p>
          <a:p>
            <a:endParaRPr lang="en-CA" dirty="0"/>
          </a:p>
          <a:p>
            <a:endParaRPr lang="en-CA" dirty="0"/>
          </a:p>
          <a:p>
            <a:pPr lvl="1"/>
            <a:r>
              <a:rPr lang="en-CA" dirty="0"/>
              <a:t>Encourages equal spacing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r>
              <a:rPr lang="en-CA" dirty="0"/>
              <a:t>Encourages low curvature	</a:t>
            </a:r>
          </a:p>
          <a:p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204864"/>
            <a:ext cx="7236296" cy="1055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1072" y="3789040"/>
            <a:ext cx="7957392" cy="117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5500702"/>
            <a:ext cx="7416824" cy="410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8604448" y="4437112"/>
            <a:ext cx="53955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 bwMode="white">
          <a:xfrm>
            <a:off x="8072462" y="3783340"/>
            <a:ext cx="64294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Maximise posterior probability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No closed form solution </a:t>
            </a:r>
          </a:p>
          <a:p>
            <a:r>
              <a:rPr lang="en-CA" dirty="0"/>
              <a:t>Must use non-linear optimisation method</a:t>
            </a:r>
          </a:p>
          <a:p>
            <a:r>
              <a:rPr lang="en-CA" dirty="0"/>
              <a:t>Number of unknowns = </a:t>
            </a:r>
            <a:r>
              <a:rPr lang="en-CA" dirty="0">
                <a:latin typeface="Times New Roman" pitchFamily="18" charset="0"/>
                <a:cs typeface="Times New Roman" pitchFamily="18" charset="0"/>
              </a:rPr>
              <a:t>2N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2420888"/>
            <a:ext cx="8418635" cy="1296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Snakes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9144000" cy="426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1560" y="5406315"/>
            <a:ext cx="7972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Notice failure at nose – falls between points.  </a:t>
            </a:r>
          </a:p>
          <a:p>
            <a:pPr algn="ctr"/>
            <a:r>
              <a:rPr lang="en-CA" sz="2400" dirty="0"/>
              <a:t>A better model would sample image between landmark points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0E6785-5206-3D92-4831-C44A257AC2AF}"/>
                  </a:ext>
                </a:extLst>
              </p14:cNvPr>
              <p14:cNvContentPartPr/>
              <p14:nvPr/>
            </p14:nvContentPartPr>
            <p14:xfrm>
              <a:off x="7906960" y="4509511"/>
              <a:ext cx="469800" cy="333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0E6785-5206-3D92-4831-C44A257AC2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89320" y="4491871"/>
                <a:ext cx="5054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2E2B5C1-49AD-62C1-BC9F-4E62EDC2B5A6}"/>
                  </a:ext>
                </a:extLst>
              </p14:cNvPr>
              <p14:cNvContentPartPr/>
              <p14:nvPr/>
            </p14:nvContentPartPr>
            <p14:xfrm>
              <a:off x="7956280" y="4876711"/>
              <a:ext cx="245880" cy="1030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2E2B5C1-49AD-62C1-BC9F-4E62EDC2B5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38280" y="4858711"/>
                <a:ext cx="281520" cy="10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2AA72DA-6678-964C-DCAA-D197C80ABD56}"/>
                  </a:ext>
                </a:extLst>
              </p14:cNvPr>
              <p14:cNvContentPartPr/>
              <p14:nvPr/>
            </p14:nvContentPartPr>
            <p14:xfrm>
              <a:off x="7913080" y="5751511"/>
              <a:ext cx="328320" cy="131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2AA72DA-6678-964C-DCAA-D197C80ABD5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95440" y="5733511"/>
                <a:ext cx="363960" cy="167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sz="2800" dirty="0"/>
              <a:t>Maximise posterior probability</a:t>
            </a:r>
          </a:p>
          <a:p>
            <a:endParaRPr lang="en-CA" sz="2800" dirty="0"/>
          </a:p>
          <a:p>
            <a:endParaRPr lang="en-CA" sz="2800" dirty="0"/>
          </a:p>
          <a:p>
            <a:endParaRPr lang="en-CA" sz="2800" dirty="0"/>
          </a:p>
          <a:p>
            <a:r>
              <a:rPr lang="en-CA" sz="2800" dirty="0"/>
              <a:t>Very slow.  Can potentially speed it up by changing spacing element of prior:</a:t>
            </a:r>
          </a:p>
          <a:p>
            <a:endParaRPr lang="en-CA" sz="2800" dirty="0">
              <a:cs typeface="Times New Roman" pitchFamily="18" charset="0"/>
            </a:endParaRPr>
          </a:p>
          <a:p>
            <a:endParaRPr lang="en-CA" sz="2800" dirty="0">
              <a:cs typeface="Times New Roman" pitchFamily="18" charset="0"/>
            </a:endParaRPr>
          </a:p>
          <a:p>
            <a:endParaRPr lang="en-CA" sz="2800" dirty="0">
              <a:cs typeface="Times New Roman" pitchFamily="18" charset="0"/>
            </a:endParaRPr>
          </a:p>
          <a:p>
            <a:r>
              <a:rPr lang="en-CA" sz="2800" dirty="0">
                <a:cs typeface="Times New Roman" pitchFamily="18" charset="0"/>
              </a:rPr>
              <a:t>Take advantage of limited connectivity of associated graphical model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988840"/>
            <a:ext cx="7776864" cy="1197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4149080"/>
            <a:ext cx="7236296" cy="82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Relationships between models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12776"/>
            <a:ext cx="8496944" cy="489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Shape template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Shape based on landmark points</a:t>
            </a:r>
          </a:p>
          <a:p>
            <a:r>
              <a:rPr lang="en-CA" sz="2400" dirty="0"/>
              <a:t>These points are assumed known</a:t>
            </a:r>
          </a:p>
          <a:p>
            <a:r>
              <a:rPr lang="en-CA" sz="2400" dirty="0"/>
              <a:t>Mapped into the image by transformation</a:t>
            </a:r>
          </a:p>
          <a:p>
            <a:r>
              <a:rPr lang="en-CA" sz="2400" dirty="0"/>
              <a:t>What is left is to find parameters of transformation</a:t>
            </a:r>
          </a:p>
          <a:p>
            <a:r>
              <a:rPr lang="en-CA" sz="2400" dirty="0"/>
              <a:t>Likelihood is based on distance transform: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No prior on parameters (but could have one)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3789040"/>
            <a:ext cx="6408712" cy="90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 t="11283"/>
          <a:stretch>
            <a:fillRect/>
          </a:stretch>
        </p:blipFill>
        <p:spPr bwMode="auto">
          <a:xfrm>
            <a:off x="5000628" y="1628800"/>
            <a:ext cx="2080922" cy="42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2492896"/>
            <a:ext cx="2082532" cy="51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 l="75667" r="7044" b="18297"/>
          <a:stretch>
            <a:fillRect/>
          </a:stretch>
        </p:blipFill>
        <p:spPr bwMode="auto">
          <a:xfrm>
            <a:off x="7236296" y="2924944"/>
            <a:ext cx="360040" cy="423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Shape template model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8"/>
            <a:ext cx="8557137" cy="46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Use maximum likelihood approach </a:t>
            </a:r>
          </a:p>
          <a:p>
            <a:endParaRPr lang="en-CA" sz="2800" dirty="0"/>
          </a:p>
          <a:p>
            <a:endParaRPr lang="en-CA" sz="2800" dirty="0"/>
          </a:p>
          <a:p>
            <a:pPr>
              <a:buNone/>
            </a:pPr>
            <a:endParaRPr lang="en-CA" sz="2800" dirty="0"/>
          </a:p>
          <a:p>
            <a:r>
              <a:rPr lang="en-CA" sz="2800" dirty="0"/>
              <a:t>No closed form solution </a:t>
            </a:r>
          </a:p>
          <a:p>
            <a:r>
              <a:rPr lang="en-CA" sz="2800" dirty="0"/>
              <a:t>Must use non-linear optimization</a:t>
            </a:r>
          </a:p>
          <a:p>
            <a:r>
              <a:rPr lang="en-CA" sz="2800" dirty="0"/>
              <a:t>Use chain rule to compute derivatives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132856"/>
            <a:ext cx="7342882" cy="1602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5157192"/>
            <a:ext cx="4464496" cy="976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3152" y="6066235"/>
            <a:ext cx="2665312" cy="302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Alternative: Iterative closest points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4824536" cy="4647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148064" y="1700808"/>
            <a:ext cx="38164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Find nearest edge point to each landmark point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Compute transformation in closed form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Repeat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Statistical shape models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Also called</a:t>
            </a:r>
          </a:p>
          <a:p>
            <a:pPr lvl="1"/>
            <a:r>
              <a:rPr lang="en-CA" dirty="0"/>
              <a:t>Point distribution models</a:t>
            </a:r>
          </a:p>
          <a:p>
            <a:pPr lvl="1"/>
            <a:r>
              <a:rPr lang="en-CA" dirty="0"/>
              <a:t>Active shape models (as they adapt to the image)</a:t>
            </a:r>
          </a:p>
          <a:p>
            <a:r>
              <a:rPr lang="en-CA" dirty="0"/>
              <a:t>Likelihood: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Prior: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4304" y="3684744"/>
            <a:ext cx="6726088" cy="1032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517232"/>
            <a:ext cx="46958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Usually, we are given the examples after they have been transformed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Before we can learn the normal distribution, we must compute the inverse transformation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Procedure is called generalized </a:t>
            </a:r>
            <a:r>
              <a:rPr lang="en-CA" dirty="0" err="1"/>
              <a:t>Procrustes</a:t>
            </a:r>
            <a:r>
              <a:rPr lang="en-CA" dirty="0"/>
              <a:t> analysis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348880"/>
            <a:ext cx="4799530" cy="823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6662" y="4221088"/>
            <a:ext cx="4913610" cy="692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027F2F5-7B83-E07D-DB3E-1D6BB2D1E862}"/>
                  </a:ext>
                </a:extLst>
              </p14:cNvPr>
              <p14:cNvContentPartPr/>
              <p14:nvPr/>
            </p14:nvContentPartPr>
            <p14:xfrm>
              <a:off x="140609" y="4904154"/>
              <a:ext cx="8065080" cy="11638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027F2F5-7B83-E07D-DB3E-1D6BB2D1E8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969" y="4895514"/>
                <a:ext cx="8082720" cy="1181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</a:t>
            </a:r>
            <a:r>
              <a:rPr lang="en-CA" dirty="0" err="1"/>
              <a:t>Procrustes</a:t>
            </a:r>
            <a:r>
              <a:rPr lang="en-CA" dirty="0"/>
              <a:t> analysis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8784976" cy="2992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9552" y="4509120"/>
            <a:ext cx="2062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Training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51146" y="4509120"/>
            <a:ext cx="2689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Before alignment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8184" y="4509120"/>
            <a:ext cx="2466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After alignment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16D075-367A-B553-F791-8C0265B5FA5D}"/>
                  </a:ext>
                </a:extLst>
              </p14:cNvPr>
              <p14:cNvContentPartPr/>
              <p14:nvPr/>
            </p14:nvContentPartPr>
            <p14:xfrm>
              <a:off x="253000" y="1196431"/>
              <a:ext cx="2643120" cy="3410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16D075-367A-B553-F791-8C0265B5FA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360" y="1178431"/>
                <a:ext cx="2678760" cy="3446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Generalized </a:t>
            </a:r>
            <a:r>
              <a:rPr lang="en-CA" dirty="0" err="1"/>
              <a:t>Procrustes</a:t>
            </a:r>
            <a:r>
              <a:rPr lang="en-CA" dirty="0"/>
              <a:t>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401080" cy="489654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dirty="0"/>
              <a:t>Alternately</a:t>
            </a:r>
          </a:p>
          <a:p>
            <a:pPr lvl="1"/>
            <a:r>
              <a:rPr lang="en-CA" dirty="0"/>
              <a:t>Update all transformations to map landmark points to current mean</a:t>
            </a:r>
          </a:p>
          <a:p>
            <a:pPr lvl="1"/>
            <a:endParaRPr lang="en-CA" dirty="0"/>
          </a:p>
          <a:p>
            <a:pPr lvl="1">
              <a:buNone/>
            </a:pPr>
            <a:endParaRPr lang="en-CA" dirty="0"/>
          </a:p>
          <a:p>
            <a:pPr lvl="1"/>
            <a:r>
              <a:rPr lang="en-CA" dirty="0"/>
              <a:t>Update mean to be average of transformed values,</a:t>
            </a:r>
          </a:p>
          <a:p>
            <a:pPr lvl="1"/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r>
              <a:rPr lang="en-CA" dirty="0"/>
              <a:t>Then learn mean and variance parameters.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670516"/>
            <a:ext cx="6192688" cy="1135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4221088"/>
            <a:ext cx="6264696" cy="118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D7B70500-3C33-3C61-A0FF-A22238B7928C}"/>
              </a:ext>
            </a:extLst>
          </p:cNvPr>
          <p:cNvGrpSpPr/>
          <p:nvPr/>
        </p:nvGrpSpPr>
        <p:grpSpPr>
          <a:xfrm>
            <a:off x="4097729" y="1454274"/>
            <a:ext cx="681480" cy="578520"/>
            <a:chOff x="4097729" y="1454274"/>
            <a:chExt cx="681480" cy="5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5E755548-0461-DDC8-C152-73F9E77430E3}"/>
                    </a:ext>
                  </a:extLst>
                </p14:cNvPr>
                <p14:cNvContentPartPr/>
                <p14:nvPr/>
              </p14:nvContentPartPr>
              <p14:xfrm>
                <a:off x="4097729" y="1694754"/>
                <a:ext cx="167040" cy="2354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5E755548-0461-DDC8-C152-73F9E77430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88729" y="1686114"/>
                  <a:ext cx="1846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8BF41A64-B6C2-0681-8771-ABC81A3CB373}"/>
                    </a:ext>
                  </a:extLst>
                </p14:cNvPr>
                <p14:cNvContentPartPr/>
                <p14:nvPr/>
              </p14:nvContentPartPr>
              <p14:xfrm>
                <a:off x="4221929" y="1514754"/>
                <a:ext cx="132480" cy="4179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8BF41A64-B6C2-0681-8771-ABC81A3CB37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12929" y="1505754"/>
                  <a:ext cx="1501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3D6089D-C7C4-05BB-992A-EA93FDE0BAB6}"/>
                    </a:ext>
                  </a:extLst>
                </p14:cNvPr>
                <p14:cNvContentPartPr/>
                <p14:nvPr/>
              </p14:nvContentPartPr>
              <p14:xfrm>
                <a:off x="4201769" y="1600794"/>
                <a:ext cx="414000" cy="4320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3D6089D-C7C4-05BB-992A-EA93FDE0BA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92769" y="1592154"/>
                  <a:ext cx="4316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E07FA9E-5E36-9F5A-BB1C-264817B3BC45}"/>
                    </a:ext>
                  </a:extLst>
                </p14:cNvPr>
                <p14:cNvContentPartPr/>
                <p14:nvPr/>
              </p14:nvContentPartPr>
              <p14:xfrm>
                <a:off x="4494449" y="1537074"/>
                <a:ext cx="191520" cy="2466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E07FA9E-5E36-9F5A-BB1C-264817B3BC4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85809" y="1528434"/>
                  <a:ext cx="2091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4C12BCB-E1C2-BCFD-3EF7-ABE401560D59}"/>
                    </a:ext>
                  </a:extLst>
                </p14:cNvPr>
                <p14:cNvContentPartPr/>
                <p14:nvPr/>
              </p14:nvContentPartPr>
              <p14:xfrm>
                <a:off x="4662929" y="1454274"/>
                <a:ext cx="116280" cy="3182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4C12BCB-E1C2-BCFD-3EF7-ABE401560D5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54289" y="1445274"/>
                  <a:ext cx="133920" cy="33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A10774EB-04DD-3CA2-0088-31F081529625}"/>
                  </a:ext>
                </a:extLst>
              </p14:cNvPr>
              <p14:cNvContentPartPr/>
              <p14:nvPr/>
            </p14:nvContentPartPr>
            <p14:xfrm>
              <a:off x="2057969" y="4197114"/>
              <a:ext cx="1040040" cy="2019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A10774EB-04DD-3CA2-0088-31F08152962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48969" y="4188114"/>
                <a:ext cx="1057680" cy="21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13D8C297-89ED-BE65-635D-699FD6300097}"/>
              </a:ext>
            </a:extLst>
          </p:cNvPr>
          <p:cNvGrpSpPr/>
          <p:nvPr/>
        </p:nvGrpSpPr>
        <p:grpSpPr>
          <a:xfrm>
            <a:off x="1227449" y="2181834"/>
            <a:ext cx="3283200" cy="147240"/>
            <a:chOff x="1227449" y="2181834"/>
            <a:chExt cx="328320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99612FE-6790-B3F0-F085-E94E92F2F01D}"/>
                    </a:ext>
                  </a:extLst>
                </p14:cNvPr>
                <p14:cNvContentPartPr/>
                <p14:nvPr/>
              </p14:nvContentPartPr>
              <p14:xfrm>
                <a:off x="3077489" y="2210994"/>
                <a:ext cx="1433160" cy="1180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99612FE-6790-B3F0-F085-E94E92F2F01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68489" y="2201994"/>
                  <a:ext cx="1450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450DB05-9981-1BDD-ED31-375C72B8D3F0}"/>
                    </a:ext>
                  </a:extLst>
                </p14:cNvPr>
                <p14:cNvContentPartPr/>
                <p14:nvPr/>
              </p14:nvContentPartPr>
              <p14:xfrm>
                <a:off x="1227449" y="2181834"/>
                <a:ext cx="1878120" cy="1029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450DB05-9981-1BDD-ED31-375C72B8D3F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18809" y="2173194"/>
                  <a:ext cx="189576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5FCE66D-E2BF-C5F4-9DF6-446EAF89D559}"/>
              </a:ext>
            </a:extLst>
          </p:cNvPr>
          <p:cNvGrpSpPr/>
          <p:nvPr/>
        </p:nvGrpSpPr>
        <p:grpSpPr>
          <a:xfrm>
            <a:off x="3395369" y="3522474"/>
            <a:ext cx="863280" cy="505800"/>
            <a:chOff x="3395369" y="3522474"/>
            <a:chExt cx="863280" cy="5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490A19C-AD57-97D9-FAE6-08BDEB37516F}"/>
                    </a:ext>
                  </a:extLst>
                </p14:cNvPr>
                <p14:cNvContentPartPr/>
                <p14:nvPr/>
              </p14:nvContentPartPr>
              <p14:xfrm>
                <a:off x="3395369" y="3734154"/>
                <a:ext cx="115200" cy="2419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490A19C-AD57-97D9-FAE6-08BDEB37516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86369" y="3725154"/>
                  <a:ext cx="1328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8D2814F-7A4F-295A-0CE9-FDB18CBBCACD}"/>
                    </a:ext>
                  </a:extLst>
                </p14:cNvPr>
                <p14:cNvContentPartPr/>
                <p14:nvPr/>
              </p14:nvContentPartPr>
              <p14:xfrm>
                <a:off x="3450809" y="3522474"/>
                <a:ext cx="163440" cy="3729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8D2814F-7A4F-295A-0CE9-FDB18CBBCAC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42169" y="3513474"/>
                  <a:ext cx="1810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35DA101-C715-212F-F50B-5A1CD9606F22}"/>
                    </a:ext>
                  </a:extLst>
                </p14:cNvPr>
                <p14:cNvContentPartPr/>
                <p14:nvPr/>
              </p14:nvContentPartPr>
              <p14:xfrm>
                <a:off x="3413369" y="3658194"/>
                <a:ext cx="474480" cy="3700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35DA101-C715-212F-F50B-5A1CD9606F2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04369" y="3649554"/>
                  <a:ext cx="4921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BA4262A-FFDF-3991-2E9A-4185C505C5C4}"/>
                    </a:ext>
                  </a:extLst>
                </p14:cNvPr>
                <p14:cNvContentPartPr/>
                <p14:nvPr/>
              </p14:nvContentPartPr>
              <p14:xfrm>
                <a:off x="3920609" y="3653514"/>
                <a:ext cx="212400" cy="1191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BA4262A-FFDF-3991-2E9A-4185C505C5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11969" y="3644514"/>
                  <a:ext cx="230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8E1A82F-72F0-FAA5-27BD-7D725DF380DD}"/>
                    </a:ext>
                  </a:extLst>
                </p14:cNvPr>
                <p14:cNvContentPartPr/>
                <p14:nvPr/>
              </p14:nvContentPartPr>
              <p14:xfrm>
                <a:off x="4256129" y="3668994"/>
                <a:ext cx="2520" cy="64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8E1A82F-72F0-FAA5-27BD-7D725DF380D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47129" y="3660354"/>
                  <a:ext cx="20160" cy="2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4FE81F8-0826-4A53-2F73-72BC90DE130B}"/>
                  </a:ext>
                </a:extLst>
              </p14:cNvPr>
              <p14:cNvContentPartPr/>
              <p14:nvPr/>
            </p14:nvContentPartPr>
            <p14:xfrm>
              <a:off x="484120" y="1765231"/>
              <a:ext cx="453600" cy="29138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4FE81F8-0826-4A53-2F73-72BC90DE130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6120" y="1747591"/>
                <a:ext cx="489240" cy="29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DC52764-12B7-019A-8F03-C67941EA295C}"/>
                  </a:ext>
                </a:extLst>
              </p14:cNvPr>
              <p14:cNvContentPartPr/>
              <p14:nvPr/>
            </p14:nvContentPartPr>
            <p14:xfrm>
              <a:off x="-609920" y="2957551"/>
              <a:ext cx="28800" cy="1868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DC52764-12B7-019A-8F03-C67941EA295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627920" y="2939551"/>
                <a:ext cx="644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7BB23DB-C40C-69B6-1798-D5D5563164E7}"/>
                  </a:ext>
                </a:extLst>
              </p14:cNvPr>
              <p14:cNvContentPartPr/>
              <p14:nvPr/>
            </p14:nvContentPartPr>
            <p14:xfrm>
              <a:off x="-581480" y="2799511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7BB23DB-C40C-69B6-1798-D5D5563164E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-599480" y="278151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9E74B93-9B39-F900-EC00-D806D6BA9AE7}"/>
                  </a:ext>
                </a:extLst>
              </p14:cNvPr>
              <p14:cNvContentPartPr/>
              <p14:nvPr/>
            </p14:nvContentPartPr>
            <p14:xfrm>
              <a:off x="-424520" y="2681071"/>
              <a:ext cx="75240" cy="5090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9E74B93-9B39-F900-EC00-D806D6BA9AE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-442160" y="2663071"/>
                <a:ext cx="11088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19D5F3B-C904-4D8E-8CA8-A23464D57888}"/>
                  </a:ext>
                </a:extLst>
              </p14:cNvPr>
              <p14:cNvContentPartPr/>
              <p14:nvPr/>
            </p14:nvContentPartPr>
            <p14:xfrm>
              <a:off x="-496880" y="2901031"/>
              <a:ext cx="68400" cy="118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19D5F3B-C904-4D8E-8CA8-A23464D5788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-514520" y="2883391"/>
                <a:ext cx="1040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D450E59-A520-C2DC-28F4-03CF5E23077A}"/>
                  </a:ext>
                </a:extLst>
              </p14:cNvPr>
              <p14:cNvContentPartPr/>
              <p14:nvPr/>
            </p14:nvContentPartPr>
            <p14:xfrm>
              <a:off x="-271160" y="2843071"/>
              <a:ext cx="141480" cy="2674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D450E59-A520-C2DC-28F4-03CF5E23077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-289160" y="2825071"/>
                <a:ext cx="17712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8A1259F-656F-88B7-6651-42CDDE7F3118}"/>
                  </a:ext>
                </a:extLst>
              </p14:cNvPr>
              <p14:cNvContentPartPr/>
              <p14:nvPr/>
            </p14:nvContentPartPr>
            <p14:xfrm>
              <a:off x="-39680" y="2876911"/>
              <a:ext cx="118800" cy="1591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8A1259F-656F-88B7-6651-42CDDE7F311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-57320" y="2859271"/>
                <a:ext cx="1544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77C5206-188A-D0A2-C0EA-294C7102B701}"/>
                  </a:ext>
                </a:extLst>
              </p14:cNvPr>
              <p14:cNvContentPartPr/>
              <p14:nvPr/>
            </p14:nvContentPartPr>
            <p14:xfrm>
              <a:off x="140680" y="2895271"/>
              <a:ext cx="147600" cy="1818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77C5206-188A-D0A2-C0EA-294C7102B70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3040" y="2877271"/>
                <a:ext cx="1832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7A80451-6EAC-DCC4-10EF-4105930A829A}"/>
                  </a:ext>
                </a:extLst>
              </p14:cNvPr>
              <p14:cNvContentPartPr/>
              <p14:nvPr/>
            </p14:nvContentPartPr>
            <p14:xfrm>
              <a:off x="433720" y="2584951"/>
              <a:ext cx="29160" cy="4590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7A80451-6EAC-DCC4-10EF-4105930A829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6080" y="2567311"/>
                <a:ext cx="6480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45F239C-3870-D25C-A90F-43418A94DAB4}"/>
                  </a:ext>
                </a:extLst>
              </p14:cNvPr>
              <p14:cNvContentPartPr/>
              <p14:nvPr/>
            </p14:nvContentPartPr>
            <p14:xfrm>
              <a:off x="361000" y="2834431"/>
              <a:ext cx="137160" cy="44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45F239C-3870-D25C-A90F-43418A94DAB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3360" y="2816791"/>
                <a:ext cx="1728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AE5351F-0283-4B7E-2733-4C80B10A7C7E}"/>
                  </a:ext>
                </a:extLst>
              </p14:cNvPr>
              <p14:cNvContentPartPr/>
              <p14:nvPr/>
            </p14:nvContentPartPr>
            <p14:xfrm>
              <a:off x="581320" y="2810671"/>
              <a:ext cx="17640" cy="1360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AE5351F-0283-4B7E-2733-4C80B10A7C7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3320" y="2792671"/>
                <a:ext cx="532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C5ECE8E-D388-5AFF-E7A0-CA9768A959EC}"/>
                  </a:ext>
                </a:extLst>
              </p14:cNvPr>
              <p14:cNvContentPartPr/>
              <p14:nvPr/>
            </p14:nvContentPartPr>
            <p14:xfrm>
              <a:off x="609400" y="2724271"/>
              <a:ext cx="14760" cy="136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C5ECE8E-D388-5AFF-E7A0-CA9768A959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1760" y="2706271"/>
                <a:ext cx="504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C6BB29B-63E9-75F1-1AFF-E7B7989019AD}"/>
                  </a:ext>
                </a:extLst>
              </p14:cNvPr>
              <p14:cNvContentPartPr/>
              <p14:nvPr/>
            </p14:nvContentPartPr>
            <p14:xfrm>
              <a:off x="660160" y="2755231"/>
              <a:ext cx="131040" cy="1591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C6BB29B-63E9-75F1-1AFF-E7B7989019A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2520" y="2737231"/>
                <a:ext cx="1666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3E9EC3F-EE29-FEE9-D051-1DF97D62AEE0}"/>
                  </a:ext>
                </a:extLst>
              </p14:cNvPr>
              <p14:cNvContentPartPr/>
              <p14:nvPr/>
            </p14:nvContentPartPr>
            <p14:xfrm>
              <a:off x="806320" y="2668471"/>
              <a:ext cx="123840" cy="2844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3E9EC3F-EE29-FEE9-D051-1DF97D62AEE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8680" y="2650831"/>
                <a:ext cx="15948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EC3FCF5-643E-F829-238B-11C1D3E1A6AA}"/>
                  </a:ext>
                </a:extLst>
              </p14:cNvPr>
              <p14:cNvContentPartPr/>
              <p14:nvPr/>
            </p14:nvContentPartPr>
            <p14:xfrm>
              <a:off x="39520" y="3284791"/>
              <a:ext cx="154440" cy="1652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EC3FCF5-643E-F829-238B-11C1D3E1A6A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1520" y="3266791"/>
                <a:ext cx="1900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75F9682-6886-B576-16FA-596D41255124}"/>
                  </a:ext>
                </a:extLst>
              </p14:cNvPr>
              <p14:cNvContentPartPr/>
              <p14:nvPr/>
            </p14:nvContentPartPr>
            <p14:xfrm>
              <a:off x="113680" y="3572791"/>
              <a:ext cx="162360" cy="190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75F9682-6886-B576-16FA-596D4125512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5680" y="3555151"/>
                <a:ext cx="198000" cy="54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Map inference: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No closed form solution </a:t>
            </a:r>
          </a:p>
          <a:p>
            <a:r>
              <a:rPr lang="en-CA" dirty="0"/>
              <a:t>Use non-linear optimisation</a:t>
            </a:r>
          </a:p>
          <a:p>
            <a:r>
              <a:rPr lang="en-CA" dirty="0"/>
              <a:t>Or use ICP approach</a:t>
            </a:r>
          </a:p>
          <a:p>
            <a:r>
              <a:rPr lang="en-CA" dirty="0"/>
              <a:t>However, many parameters, and not clear they are all needed</a:t>
            </a:r>
          </a:p>
          <a:p>
            <a:r>
              <a:rPr lang="en-CA" dirty="0"/>
              <a:t>more efficient to use subspace model  </a:t>
            </a:r>
          </a:p>
          <a:p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204864"/>
            <a:ext cx="7992888" cy="98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B5201E20-B8CC-29AD-F92F-19ABBF398D69}"/>
              </a:ext>
            </a:extLst>
          </p:cNvPr>
          <p:cNvGrpSpPr/>
          <p:nvPr/>
        </p:nvGrpSpPr>
        <p:grpSpPr>
          <a:xfrm>
            <a:off x="3382049" y="1294074"/>
            <a:ext cx="835200" cy="749160"/>
            <a:chOff x="3382049" y="1294074"/>
            <a:chExt cx="835200" cy="74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7D37BDD-4499-00E3-AEF3-2BF12F24E7A6}"/>
                    </a:ext>
                  </a:extLst>
                </p14:cNvPr>
                <p14:cNvContentPartPr/>
                <p14:nvPr/>
              </p14:nvContentPartPr>
              <p14:xfrm>
                <a:off x="3382049" y="1580634"/>
                <a:ext cx="177480" cy="2458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7D37BDD-4499-00E3-AEF3-2BF12F24E7A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73409" y="1571994"/>
                  <a:ext cx="195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47538F9-0CA6-85BA-60B2-FE8960A7A2C2}"/>
                    </a:ext>
                  </a:extLst>
                </p14:cNvPr>
                <p14:cNvContentPartPr/>
                <p14:nvPr/>
              </p14:nvContentPartPr>
              <p14:xfrm>
                <a:off x="3516329" y="1400274"/>
                <a:ext cx="148320" cy="3855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47538F9-0CA6-85BA-60B2-FE8960A7A2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07689" y="1391634"/>
                  <a:ext cx="1659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B2D85E7-B17C-E608-71DE-8506818CC18D}"/>
                    </a:ext>
                  </a:extLst>
                </p14:cNvPr>
                <p14:cNvContentPartPr/>
                <p14:nvPr/>
              </p14:nvContentPartPr>
              <p14:xfrm>
                <a:off x="3524609" y="1547154"/>
                <a:ext cx="392760" cy="4960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B2D85E7-B17C-E608-71DE-8506818CC1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15969" y="1538154"/>
                  <a:ext cx="41040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FC956DC-F07A-F6A8-9AB6-21AF3209CC2E}"/>
                    </a:ext>
                  </a:extLst>
                </p14:cNvPr>
                <p14:cNvContentPartPr/>
                <p14:nvPr/>
              </p14:nvContentPartPr>
              <p14:xfrm>
                <a:off x="3712169" y="1498914"/>
                <a:ext cx="144360" cy="2530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FC956DC-F07A-F6A8-9AB6-21AF3209CC2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03529" y="1490274"/>
                  <a:ext cx="162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894A04C-AA3C-1437-FB8D-EE69DDCDE302}"/>
                    </a:ext>
                  </a:extLst>
                </p14:cNvPr>
                <p14:cNvContentPartPr/>
                <p14:nvPr/>
              </p14:nvContentPartPr>
              <p14:xfrm>
                <a:off x="3971729" y="1294074"/>
                <a:ext cx="186120" cy="2736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894A04C-AA3C-1437-FB8D-EE69DDCDE30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62729" y="1285434"/>
                  <a:ext cx="2037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F0440C7-4299-60E8-1F6C-CA281908424C}"/>
                    </a:ext>
                  </a:extLst>
                </p14:cNvPr>
                <p14:cNvContentPartPr/>
                <p14:nvPr/>
              </p14:nvContentPartPr>
              <p14:xfrm>
                <a:off x="4194929" y="1508274"/>
                <a:ext cx="22320" cy="147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F0440C7-4299-60E8-1F6C-CA281908424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86289" y="1499634"/>
                  <a:ext cx="39960" cy="32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Face model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628800"/>
            <a:ext cx="8568952" cy="263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75656" y="4365104"/>
            <a:ext cx="6606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Three samples from learned model for faces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Subspace shape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Generate data from model:</a:t>
            </a:r>
          </a:p>
          <a:p>
            <a:endParaRPr lang="en-CA" dirty="0"/>
          </a:p>
          <a:p>
            <a:pPr lvl="1"/>
            <a:r>
              <a:rPr lang="en-CA" dirty="0"/>
              <a:t>     is the mean shape</a:t>
            </a:r>
          </a:p>
          <a:p>
            <a:pPr lvl="1"/>
            <a:r>
              <a:rPr lang="en-CA" dirty="0"/>
              <a:t> the matrix                                             contains K basis functions in it columns</a:t>
            </a:r>
          </a:p>
          <a:p>
            <a:pPr lvl="1"/>
            <a:r>
              <a:rPr lang="en-CA" dirty="0"/>
              <a:t>      is normal noise with covariance</a:t>
            </a:r>
          </a:p>
          <a:p>
            <a:r>
              <a:rPr lang="en-CA" dirty="0"/>
              <a:t>Can alternatively write </a:t>
            </a:r>
          </a:p>
          <a:p>
            <a:pPr lvl="1"/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132856"/>
            <a:ext cx="43243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5430" y="2852936"/>
            <a:ext cx="4762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3356992"/>
            <a:ext cx="3528392" cy="47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4258" y="4221088"/>
            <a:ext cx="648072" cy="477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83768" y="5229200"/>
            <a:ext cx="3960440" cy="108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6" cstate="print"/>
          <a:srcRect l="92961" t="39789" r="-1163" b="30369"/>
          <a:stretch>
            <a:fillRect/>
          </a:stretch>
        </p:blipFill>
        <p:spPr bwMode="auto">
          <a:xfrm>
            <a:off x="1331640" y="4293096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Approximating with subspace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4018353"/>
            <a:ext cx="4104456" cy="142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971600" y="1844824"/>
            <a:ext cx="2223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/>
              <a:t>Subspace model</a:t>
            </a: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2276872"/>
            <a:ext cx="4222416" cy="1160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043608" y="3501008"/>
            <a:ext cx="6984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Can approximate a vector w with a weighted sum of the basis functions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1600" y="5373216"/>
            <a:ext cx="6984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Surprising how well this works even with a small number  of basis functions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Motivation: fitting shape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539" y="1600200"/>
            <a:ext cx="752092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6021288"/>
            <a:ext cx="3191765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Subspace shape model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96752"/>
            <a:ext cx="7560840" cy="5104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Probabilistic PCA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1340768"/>
            <a:ext cx="43243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2806429"/>
            <a:ext cx="6910536" cy="62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3671502"/>
            <a:ext cx="3312368" cy="54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683568" y="1412776"/>
            <a:ext cx="756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Generative </a:t>
            </a:r>
            <a:r>
              <a:rPr lang="en-CA" sz="2400" dirty="0" err="1"/>
              <a:t>eq</a:t>
            </a:r>
            <a:r>
              <a:rPr lang="en-CA" sz="2400" dirty="0"/>
              <a:t>: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3568" y="2302373"/>
            <a:ext cx="756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Probabilistic version: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3717032"/>
            <a:ext cx="756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Add prior: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79712" y="4365104"/>
            <a:ext cx="6978776" cy="204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683568" y="4551511"/>
            <a:ext cx="756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Density: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PPCA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1412404"/>
            <a:ext cx="108012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1619672" y="1844824"/>
            <a:ext cx="3114302" cy="432048"/>
            <a:chOff x="971600" y="4293096"/>
            <a:chExt cx="4986511" cy="619125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71600" y="4293096"/>
              <a:ext cx="1143000" cy="514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95736" y="4293096"/>
              <a:ext cx="3762375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832" y="2276872"/>
            <a:ext cx="1796231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3808" y="4005064"/>
            <a:ext cx="2664296" cy="49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55776" y="4653136"/>
            <a:ext cx="4032448" cy="165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79712" y="3284984"/>
            <a:ext cx="4967536" cy="36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683568" y="1412776"/>
            <a:ext cx="756084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Learn parameters             and        from data                  ,</a:t>
            </a:r>
          </a:p>
          <a:p>
            <a:r>
              <a:rPr lang="en-CA" sz="2400" dirty="0"/>
              <a:t>where                                                .</a:t>
            </a:r>
          </a:p>
          <a:p>
            <a:endParaRPr lang="en-CA" sz="2400" dirty="0"/>
          </a:p>
          <a:p>
            <a:r>
              <a:rPr lang="en-CA" sz="2400" dirty="0"/>
              <a:t>Learn mean:</a:t>
            </a:r>
          </a:p>
          <a:p>
            <a:endParaRPr lang="en-CA" sz="2400" dirty="0"/>
          </a:p>
          <a:p>
            <a:r>
              <a:rPr lang="en-CA" sz="2400" dirty="0"/>
              <a:t>Then set                                                                              and compute </a:t>
            </a:r>
            <a:r>
              <a:rPr lang="en-CA" sz="2400" dirty="0" err="1"/>
              <a:t>eigen</a:t>
            </a:r>
            <a:r>
              <a:rPr lang="en-CA" sz="2400" dirty="0"/>
              <a:t>-decomposition</a:t>
            </a:r>
          </a:p>
          <a:p>
            <a:endParaRPr lang="en-CA" sz="2400" dirty="0"/>
          </a:p>
          <a:p>
            <a:endParaRPr lang="en-CA" sz="1100" dirty="0"/>
          </a:p>
          <a:p>
            <a:r>
              <a:rPr lang="en-CA" sz="2400" dirty="0"/>
              <a:t>Choose parameters</a:t>
            </a:r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1454208"/>
            <a:ext cx="785216" cy="412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55976" y="1412776"/>
            <a:ext cx="377611" cy="42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C74CC2-6B2C-6D76-CF8F-4639D3CBBCE3}"/>
                  </a:ext>
                </a:extLst>
              </p14:cNvPr>
              <p14:cNvContentPartPr/>
              <p14:nvPr/>
            </p14:nvContentPartPr>
            <p14:xfrm>
              <a:off x="9804160" y="1630951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C74CC2-6B2C-6D76-CF8F-4639D3CBBCE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86160" y="1613311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Properties of basis functions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2074673"/>
            <a:ext cx="2664296" cy="49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3207" y="3068960"/>
            <a:ext cx="3864977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683568" y="1412776"/>
            <a:ext cx="7560840" cy="5055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Learning of parameters based on </a:t>
            </a:r>
            <a:r>
              <a:rPr lang="en-CA" sz="2400" dirty="0" err="1"/>
              <a:t>eigen</a:t>
            </a:r>
            <a:r>
              <a:rPr lang="en-CA" sz="2400" dirty="0"/>
              <a:t>-decomposition: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1050" dirty="0"/>
          </a:p>
          <a:p>
            <a:r>
              <a:rPr lang="en-CA" sz="2400" dirty="0"/>
              <a:t>Parameters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Notice that: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Basis functions in      are orthogonal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Basis functions in      are ordered </a:t>
            </a:r>
          </a:p>
          <a:p>
            <a:pPr marL="914400" lvl="1" indent="-457200"/>
            <a:r>
              <a:rPr lang="en-CA" sz="2400" dirty="0"/>
              <a:t>	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 r="15267"/>
          <a:stretch>
            <a:fillRect/>
          </a:stretch>
        </p:blipFill>
        <p:spPr bwMode="auto">
          <a:xfrm>
            <a:off x="3876864" y="5272732"/>
            <a:ext cx="289828" cy="461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 r="15267"/>
          <a:stretch>
            <a:fillRect/>
          </a:stretch>
        </p:blipFill>
        <p:spPr bwMode="auto">
          <a:xfrm>
            <a:off x="3869184" y="5632276"/>
            <a:ext cx="289828" cy="461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Learned hand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7121147" cy="507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Learned spine model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16717"/>
            <a:ext cx="8582369" cy="3473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55576" y="5118283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Mean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3728" y="5118283"/>
            <a:ext cx="3240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Manipulating first principal component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80111" y="5118283"/>
            <a:ext cx="3240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Manipulating second principal component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267580"/>
            <a:ext cx="8424936" cy="759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eft Brace 11"/>
          <p:cNvSpPr/>
          <p:nvPr/>
        </p:nvSpPr>
        <p:spPr>
          <a:xfrm rot="16200000">
            <a:off x="4499992" y="1835533"/>
            <a:ext cx="432048" cy="27363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Left Brace 12"/>
          <p:cNvSpPr/>
          <p:nvPr/>
        </p:nvSpPr>
        <p:spPr>
          <a:xfrm rot="16200000">
            <a:off x="7830108" y="2573360"/>
            <a:ext cx="432048" cy="12606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4139952" y="3410416"/>
            <a:ext cx="109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likelihood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46902" y="341970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prior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5536" y="1484784"/>
            <a:ext cx="3287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To fit model to an image: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7544" y="3856980"/>
            <a:ext cx="607781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ICP Approach:</a:t>
            </a:r>
          </a:p>
          <a:p>
            <a:endParaRPr lang="en-CA" sz="16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Find closest points to current prediction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Update weightings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Find closest points to current prediction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Update transformation parameters </a:t>
            </a:r>
            <a:r>
              <a:rPr lang="en-CA" sz="2400" b="1" dirty="0">
                <a:latin typeface="Symbol" pitchFamily="18" charset="2"/>
              </a:rPr>
              <a:t>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6661" y="1844824"/>
            <a:ext cx="7819795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39552" y="1412776"/>
            <a:ext cx="796371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CA" sz="2400" dirty="0"/>
              <a:t>1. Update weightings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h</a:t>
            </a:r>
          </a:p>
          <a:p>
            <a:pPr marL="457200" indent="-457200"/>
            <a:endParaRPr lang="en-CA" sz="24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endParaRPr lang="en-CA" sz="24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endParaRPr lang="en-CA" sz="24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endParaRPr lang="en-CA" sz="24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endParaRPr lang="en-CA" sz="24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r>
              <a:rPr lang="en-CA" sz="2400" dirty="0"/>
              <a:t>If transformation parameters can be represented as a matrix</a:t>
            </a:r>
            <a:r>
              <a:rPr lang="en-CA" sz="2400" b="1" dirty="0"/>
              <a:t>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 marL="457200" indent="-457200"/>
            <a:endParaRPr lang="en-CA" sz="2400" dirty="0"/>
          </a:p>
          <a:p>
            <a:pPr marL="457200" indent="-457200"/>
            <a:endParaRPr lang="en-CA" sz="2400" dirty="0"/>
          </a:p>
          <a:p>
            <a:pPr marL="457200" indent="-457200"/>
            <a:endParaRPr lang="en-CA" sz="2400" dirty="0"/>
          </a:p>
          <a:p>
            <a:pPr marL="457200" indent="-457200"/>
            <a:endParaRPr lang="en-CA" sz="2400" dirty="0"/>
          </a:p>
          <a:p>
            <a:pPr marL="457200" indent="-457200"/>
            <a:r>
              <a:rPr lang="en-CA" sz="2400" dirty="0"/>
              <a:t>2. Update transformation parameters </a:t>
            </a:r>
            <a:r>
              <a:rPr lang="en-CA" sz="2400" b="1" dirty="0">
                <a:latin typeface="Symbol" pitchFamily="18" charset="2"/>
              </a:rPr>
              <a:t>y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Using one of the closed form solutions  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4221088"/>
            <a:ext cx="7344816" cy="115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model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00808"/>
            <a:ext cx="9006191" cy="281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1560" y="4941168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Much better to use statistical classifier instead of just distance from edges 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4616828"/>
            <a:ext cx="2664296" cy="180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shape?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Kendall (1984) – Shape “is all the geometrical information that remains when location scale and rotational effects are filtered out from an object”</a:t>
            </a:r>
          </a:p>
          <a:p>
            <a:r>
              <a:rPr lang="en-CA" dirty="0"/>
              <a:t>In other words, it is whatever is invariant to a similarity transformation (in this case)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AE3343F-E99F-2C88-E0BC-E31689F8C842}"/>
              </a:ext>
            </a:extLst>
          </p:cNvPr>
          <p:cNvGrpSpPr/>
          <p:nvPr/>
        </p:nvGrpSpPr>
        <p:grpSpPr>
          <a:xfrm>
            <a:off x="6323609" y="3294954"/>
            <a:ext cx="666360" cy="453600"/>
            <a:chOff x="6323609" y="3294954"/>
            <a:chExt cx="66636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CCB1CF0-45A8-EAB9-6386-9F834C1CAA18}"/>
                    </a:ext>
                  </a:extLst>
                </p14:cNvPr>
                <p14:cNvContentPartPr/>
                <p14:nvPr/>
              </p14:nvContentPartPr>
              <p14:xfrm>
                <a:off x="6323609" y="3428514"/>
                <a:ext cx="328320" cy="3200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CCB1CF0-45A8-EAB9-6386-9F834C1CAA1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4969" y="3419514"/>
                  <a:ext cx="3459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066C617-3AFC-8B35-74B6-93DEF7D2B057}"/>
                    </a:ext>
                  </a:extLst>
                </p14:cNvPr>
                <p14:cNvContentPartPr/>
                <p14:nvPr/>
              </p14:nvContentPartPr>
              <p14:xfrm>
                <a:off x="6746969" y="3294954"/>
                <a:ext cx="102600" cy="349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066C617-3AFC-8B35-74B6-93DEF7D2B05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38329" y="3286314"/>
                  <a:ext cx="1202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614AA91-93F0-E546-7C3F-05B2C1A38A25}"/>
                    </a:ext>
                  </a:extLst>
                </p14:cNvPr>
                <p14:cNvContentPartPr/>
                <p14:nvPr/>
              </p14:nvContentPartPr>
              <p14:xfrm>
                <a:off x="6767849" y="3364074"/>
                <a:ext cx="38880" cy="691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614AA91-93F0-E546-7C3F-05B2C1A38A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58849" y="3355074"/>
                  <a:ext cx="56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052A637-D49D-C32E-A298-9422A0F011DC}"/>
                    </a:ext>
                  </a:extLst>
                </p14:cNvPr>
                <p14:cNvContentPartPr/>
                <p14:nvPr/>
              </p14:nvContentPartPr>
              <p14:xfrm>
                <a:off x="6712409" y="3348234"/>
                <a:ext cx="166680" cy="2948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052A637-D49D-C32E-A298-9422A0F011D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03409" y="3339594"/>
                  <a:ext cx="1843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4141D8A-657B-A199-D9B1-55EDDB3FC272}"/>
                    </a:ext>
                  </a:extLst>
                </p14:cNvPr>
                <p14:cNvContentPartPr/>
                <p14:nvPr/>
              </p14:nvContentPartPr>
              <p14:xfrm>
                <a:off x="6708809" y="3507714"/>
                <a:ext cx="281160" cy="1429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4141D8A-657B-A199-D9B1-55EDDB3FC2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00169" y="3499074"/>
                  <a:ext cx="29880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E2E19A8-527C-B9BA-43CE-D79C163E5866}"/>
              </a:ext>
            </a:extLst>
          </p:cNvPr>
          <p:cNvGrpSpPr/>
          <p:nvPr/>
        </p:nvGrpSpPr>
        <p:grpSpPr>
          <a:xfrm>
            <a:off x="5492729" y="2943594"/>
            <a:ext cx="810000" cy="817920"/>
            <a:chOff x="5492729" y="2943594"/>
            <a:chExt cx="810000" cy="81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1AC4071-BCF6-558C-4439-ED6A9B91F6F3}"/>
                    </a:ext>
                  </a:extLst>
                </p14:cNvPr>
                <p14:cNvContentPartPr/>
                <p14:nvPr/>
              </p14:nvContentPartPr>
              <p14:xfrm>
                <a:off x="5492729" y="3190914"/>
                <a:ext cx="232200" cy="2440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1AC4071-BCF6-558C-4439-ED6A9B91F6F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84089" y="3182274"/>
                  <a:ext cx="2498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46740BB-D4B2-EF7C-F9CF-920B53251616}"/>
                    </a:ext>
                  </a:extLst>
                </p14:cNvPr>
                <p14:cNvContentPartPr/>
                <p14:nvPr/>
              </p14:nvContentPartPr>
              <p14:xfrm>
                <a:off x="5687129" y="3243474"/>
                <a:ext cx="92160" cy="1645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46740BB-D4B2-EF7C-F9CF-920B5325161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78489" y="3234834"/>
                  <a:ext cx="109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90F2E3B-41C4-DF3D-A6D3-15624568FB94}"/>
                    </a:ext>
                  </a:extLst>
                </p14:cNvPr>
                <p14:cNvContentPartPr/>
                <p14:nvPr/>
              </p14:nvContentPartPr>
              <p14:xfrm>
                <a:off x="5749769" y="3243474"/>
                <a:ext cx="138240" cy="954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90F2E3B-41C4-DF3D-A6D3-15624568FB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40769" y="3234834"/>
                  <a:ext cx="155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BE42CE8-CC4E-4976-9166-38899E8B8D57}"/>
                    </a:ext>
                  </a:extLst>
                </p14:cNvPr>
                <p14:cNvContentPartPr/>
                <p14:nvPr/>
              </p14:nvContentPartPr>
              <p14:xfrm>
                <a:off x="5875769" y="3235554"/>
                <a:ext cx="114480" cy="928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BE42CE8-CC4E-4976-9166-38899E8B8D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67129" y="3226914"/>
                  <a:ext cx="132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8362484-77D7-552E-1A15-D6DB81BE2BC5}"/>
                    </a:ext>
                  </a:extLst>
                </p14:cNvPr>
                <p14:cNvContentPartPr/>
                <p14:nvPr/>
              </p14:nvContentPartPr>
              <p14:xfrm>
                <a:off x="6014729" y="3244554"/>
                <a:ext cx="103320" cy="691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8362484-77D7-552E-1A15-D6DB81BE2BC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06089" y="3235914"/>
                  <a:ext cx="1209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5376C24-CC9B-31B5-4427-C2FB3AC976B7}"/>
                    </a:ext>
                  </a:extLst>
                </p14:cNvPr>
                <p14:cNvContentPartPr/>
                <p14:nvPr/>
              </p14:nvContentPartPr>
              <p14:xfrm>
                <a:off x="6137489" y="2943594"/>
                <a:ext cx="165240" cy="8179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5376C24-CC9B-31B5-4427-C2FB3AC976B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28489" y="2934594"/>
                  <a:ext cx="182880" cy="835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3D shape models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756" y="1443236"/>
            <a:ext cx="8910074" cy="447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2479" y="5949280"/>
            <a:ext cx="2742009" cy="324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Statistical models for shape and appearance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9" y="1484784"/>
            <a:ext cx="6840760" cy="4727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68667" y="6165304"/>
            <a:ext cx="3191765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Statistical models for shape and appearance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2816"/>
            <a:ext cx="8532440" cy="162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3568" y="357301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1.   We draw a hidden variable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sz="2400" dirty="0"/>
              <a:t> from a prior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Statistical models for shape and appearance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2816"/>
            <a:ext cx="8532440" cy="162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3568" y="3573016"/>
            <a:ext cx="79928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CA" sz="2400" dirty="0"/>
              <a:t>We draw a hidden variable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sz="2400" dirty="0"/>
              <a:t> from a prior</a:t>
            </a:r>
          </a:p>
          <a:p>
            <a:pPr marL="457200" indent="-457200">
              <a:buAutoNum type="arabicPeriod"/>
            </a:pPr>
            <a:r>
              <a:rPr lang="en-CA" sz="2400" dirty="0"/>
              <a:t>We draw landmark points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400" dirty="0"/>
              <a:t> from a subspace model</a:t>
            </a:r>
          </a:p>
          <a:p>
            <a:pPr marL="457200" indent="-457200">
              <a:buAutoNum type="arabicPeriod"/>
            </a:pPr>
            <a:r>
              <a:rPr lang="en-CA" sz="2400" dirty="0"/>
              <a:t>We draw image intensities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x.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Generate image intensities in standard template shape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Transform the landmark points (parameters </a:t>
            </a:r>
            <a:r>
              <a:rPr lang="en-CA" sz="2400" b="1" dirty="0">
                <a:latin typeface="Symbol" pitchFamily="18" charset="2"/>
              </a:rPr>
              <a:t>y</a:t>
            </a:r>
            <a:r>
              <a:rPr lang="en-CA" sz="2400" dirty="0">
                <a:latin typeface="+mj-lt"/>
              </a:rPr>
              <a:t>)</a:t>
            </a:r>
            <a:r>
              <a:rPr lang="en-CA" sz="2400" dirty="0"/>
              <a:t>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Transform the image to landmark points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Add noise</a:t>
            </a:r>
          </a:p>
          <a:p>
            <a:pPr marL="457200" indent="-457200"/>
            <a:endParaRPr lang="en-CA"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Shape and appearance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999" y="1205260"/>
            <a:ext cx="8871106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55576" y="5589240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Shape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47864" y="5589240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Intensity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00192" y="5478323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Shape and intensity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6093296"/>
            <a:ext cx="2592288" cy="22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Warping images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1187117"/>
            <a:ext cx="4968552" cy="502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64088" y="1412776"/>
            <a:ext cx="34563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Piecewise affine transformation</a:t>
            </a:r>
          </a:p>
          <a:p>
            <a:endParaRPr lang="en-CA" sz="2400" dirty="0"/>
          </a:p>
          <a:p>
            <a:r>
              <a:rPr lang="en-CA" sz="2400" dirty="0"/>
              <a:t>Triangulate image points using Delaunay triangulation.</a:t>
            </a:r>
          </a:p>
          <a:p>
            <a:endParaRPr lang="en-CA" sz="2400" dirty="0"/>
          </a:p>
          <a:p>
            <a:r>
              <a:rPr lang="en-CA" sz="2400" dirty="0"/>
              <a:t>Image in each triangle is warped by an affine transformation. </a:t>
            </a:r>
          </a:p>
          <a:p>
            <a:endParaRPr lang="en-CA" sz="2400" dirty="0"/>
          </a:p>
          <a:p>
            <a:endParaRPr lang="en-CA" sz="2400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6237312"/>
            <a:ext cx="2592288" cy="22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3429000"/>
            <a:ext cx="3456384" cy="43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268760"/>
            <a:ext cx="8532440" cy="162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7544" y="2996952"/>
            <a:ext cx="84249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Goal is to learn parameters :</a:t>
            </a:r>
          </a:p>
          <a:p>
            <a:endParaRPr lang="en-CA" sz="2400" dirty="0"/>
          </a:p>
          <a:p>
            <a:r>
              <a:rPr lang="en-CA" sz="2400" dirty="0"/>
              <a:t>Problem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We are given the transformed landmark points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We are given the warped and transformed images</a:t>
            </a:r>
          </a:p>
          <a:p>
            <a:pPr marL="914400" lvl="1" indent="-457200"/>
            <a:endParaRPr lang="en-CA" sz="2400" dirty="0"/>
          </a:p>
          <a:p>
            <a:pPr marL="457200" indent="-457200"/>
            <a:r>
              <a:rPr lang="en-CA" sz="2400" dirty="0"/>
              <a:t>Solution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Use </a:t>
            </a:r>
            <a:r>
              <a:rPr lang="en-CA" sz="2400" dirty="0" err="1"/>
              <a:t>Procrustes</a:t>
            </a:r>
            <a:r>
              <a:rPr lang="en-CA" sz="2400" dirty="0"/>
              <a:t> analysis to un-transform landmark points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Warp observed images to template shape	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371307"/>
            <a:ext cx="6225505" cy="1561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719064" y="1435203"/>
            <a:ext cx="7741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have aligned landmark points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400" dirty="0"/>
              <a:t>, and aligned images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400" dirty="0"/>
              <a:t>, we can learn the simpler model: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1560" y="4005064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Can write generative equation as:</a:t>
            </a:r>
          </a:p>
        </p:txBody>
      </p:sp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3925" y="4437112"/>
            <a:ext cx="4998130" cy="1054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5733256"/>
            <a:ext cx="2664296" cy="389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683568" y="5661248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Has the form of a factor analyzer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848" y="1941617"/>
            <a:ext cx="8229600" cy="62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5351862"/>
            <a:ext cx="2304256" cy="38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498" y="3429000"/>
            <a:ext cx="8569465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white">
          <a:xfrm>
            <a:off x="8117197" y="3487267"/>
            <a:ext cx="775283" cy="438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251520" y="1412776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Likelihood of observed intensities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1520" y="2780928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fit the model use maximum likelihood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28" y="4767535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has the least squares form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Representing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Algebraic modeling</a:t>
            </a:r>
          </a:p>
          <a:p>
            <a:pPr lvl="1"/>
            <a:r>
              <a:rPr lang="en-CA" dirty="0"/>
              <a:t>Line:</a:t>
            </a:r>
          </a:p>
          <a:p>
            <a:pPr lvl="1">
              <a:buNone/>
            </a:pPr>
            <a:endParaRPr lang="en-CA" dirty="0"/>
          </a:p>
          <a:p>
            <a:pPr lvl="1"/>
            <a:r>
              <a:rPr lang="en-CA" dirty="0"/>
              <a:t>Conic:</a:t>
            </a:r>
          </a:p>
          <a:p>
            <a:pPr lvl="1"/>
            <a:endParaRPr lang="en-CA" dirty="0"/>
          </a:p>
          <a:p>
            <a:pPr lvl="1">
              <a:buNone/>
            </a:pPr>
            <a:endParaRPr lang="en-CA" dirty="0"/>
          </a:p>
          <a:p>
            <a:pPr lvl="1"/>
            <a:r>
              <a:rPr lang="en-CA" dirty="0"/>
              <a:t>More complex objects?  Not practical for spine.</a:t>
            </a:r>
          </a:p>
          <a:p>
            <a:pPr lvl="1">
              <a:buNone/>
            </a:pPr>
            <a:r>
              <a:rPr lang="en-CA" dirty="0"/>
              <a:t> 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2571744"/>
            <a:ext cx="2016224" cy="364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3242538"/>
            <a:ext cx="4090206" cy="1359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2141118"/>
            <a:ext cx="2995417" cy="49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485494"/>
            <a:ext cx="4320480" cy="802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3" y="5013176"/>
            <a:ext cx="1944216" cy="932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23528" y="1556792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has the least squares form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5536" y="2924944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Gauss-Newton method or similar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5536" y="4407495"/>
            <a:ext cx="774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 the </a:t>
            </a:r>
            <a:r>
              <a:rPr lang="en-CA" sz="2400" dirty="0" err="1"/>
              <a:t>Jacobian</a:t>
            </a:r>
            <a:r>
              <a:rPr lang="en-CA" sz="2400" dirty="0"/>
              <a:t>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CA" sz="2400" dirty="0"/>
              <a:t> is a matrix with elements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Statistical models for shape and appearance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9" y="1484784"/>
            <a:ext cx="6696744" cy="4627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68667" y="6165304"/>
            <a:ext cx="3191765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The shape and appearance models that we have studied so far are based on the normal distribution</a:t>
            </a:r>
          </a:p>
          <a:p>
            <a:r>
              <a:rPr lang="en-CA" dirty="0"/>
              <a:t>But more complex shapes might need more complex distributions</a:t>
            </a:r>
          </a:p>
          <a:p>
            <a:pPr lvl="1"/>
            <a:r>
              <a:rPr lang="en-CA" dirty="0"/>
              <a:t>Could use mixture of PPCAs or similar</a:t>
            </a:r>
          </a:p>
          <a:p>
            <a:pPr lvl="1"/>
            <a:r>
              <a:rPr lang="en-CA" dirty="0"/>
              <a:t>Or use a non-linear subspace model </a:t>
            </a:r>
          </a:p>
          <a:p>
            <a:r>
              <a:rPr lang="en-CA" dirty="0"/>
              <a:t>We will investigate the Gaussian process latent variable model (GPLVM)</a:t>
            </a:r>
          </a:p>
          <a:p>
            <a:r>
              <a:rPr lang="en-CA" dirty="0"/>
              <a:t>To understand the GPLVM, first think about PPCA in terms of regression.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PPCA as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CA" sz="2400" dirty="0"/>
              <a:t>PPCA model:</a:t>
            </a:r>
          </a:p>
          <a:p>
            <a:pPr>
              <a:buNone/>
            </a:pPr>
            <a:endParaRPr lang="en-CA" sz="2400" dirty="0"/>
          </a:p>
          <a:p>
            <a:pPr>
              <a:buNone/>
            </a:pPr>
            <a:endParaRPr lang="en-CA" sz="2400" dirty="0"/>
          </a:p>
          <a:p>
            <a:pPr>
              <a:buNone/>
            </a:pPr>
            <a:endParaRPr lang="en-CA" sz="2400" dirty="0"/>
          </a:p>
          <a:p>
            <a:pPr>
              <a:buNone/>
            </a:pPr>
            <a:endParaRPr lang="en-CA" sz="2400" dirty="0"/>
          </a:p>
          <a:p>
            <a:pPr>
              <a:buNone/>
            </a:pPr>
            <a:endParaRPr lang="en-CA" sz="2400" dirty="0"/>
          </a:p>
          <a:p>
            <a:pPr marL="514350" indent="-514350"/>
            <a:r>
              <a:rPr lang="en-CA" sz="2400" dirty="0"/>
              <a:t>First term in last equation looks like regression </a:t>
            </a:r>
          </a:p>
          <a:p>
            <a:pPr marL="514350" indent="-514350"/>
            <a:r>
              <a:rPr lang="en-CA" sz="2400" dirty="0"/>
              <a:t>Predicts w for a given h</a:t>
            </a:r>
          </a:p>
          <a:p>
            <a:pPr marL="514350" indent="-514350"/>
            <a:r>
              <a:rPr lang="en-CA" sz="2400" dirty="0"/>
              <a:t>Considering each dimension separately, get linear regression 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060848"/>
            <a:ext cx="7056784" cy="207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589240"/>
            <a:ext cx="6137498" cy="50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PPCA as regression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9144000" cy="3808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67544" y="5157192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Joint probability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1840" y="5157192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Regress 1</a:t>
            </a:r>
            <a:r>
              <a:rPr lang="en-CA" sz="2400" baseline="30000" dirty="0"/>
              <a:t>st</a:t>
            </a:r>
            <a:r>
              <a:rPr lang="en-CA" sz="2400" dirty="0"/>
              <a:t> dimension against hidden variable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00192" y="5157192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Regress 2</a:t>
            </a:r>
            <a:r>
              <a:rPr lang="en-CA" sz="2400" baseline="30000" dirty="0"/>
              <a:t>nd</a:t>
            </a:r>
            <a:r>
              <a:rPr lang="en-CA" sz="2400" dirty="0"/>
              <a:t> dimension against hidden variable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Gaussian process latent variable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Idea: replace the linear regression model with a non-linear regression model</a:t>
            </a:r>
          </a:p>
          <a:p>
            <a:r>
              <a:rPr lang="en-CA" dirty="0"/>
              <a:t>As name suggests, use Gaussian process regression</a:t>
            </a:r>
          </a:p>
          <a:p>
            <a:r>
              <a:rPr lang="en-CA" dirty="0"/>
              <a:t>Implications</a:t>
            </a:r>
          </a:p>
          <a:p>
            <a:pPr lvl="1"/>
            <a:r>
              <a:rPr lang="en-CA" dirty="0"/>
              <a:t>Can now marginalize over parameters </a:t>
            </a:r>
            <a:r>
              <a:rPr lang="en-CA" b="1" dirty="0">
                <a:latin typeface="Symbol" pitchFamily="18" charset="2"/>
              </a:rPr>
              <a:t>m</a:t>
            </a:r>
            <a:r>
              <a:rPr lang="en-CA" dirty="0"/>
              <a:t> and </a:t>
            </a:r>
            <a:r>
              <a:rPr lang="en-CA" b="1" dirty="0">
                <a:latin typeface="Symbol" pitchFamily="18" charset="2"/>
              </a:rPr>
              <a:t>F</a:t>
            </a:r>
          </a:p>
          <a:p>
            <a:pPr lvl="1"/>
            <a:r>
              <a:rPr lang="en-CA" dirty="0"/>
              <a:t>Can no longer marginalize over variable </a:t>
            </a:r>
            <a:r>
              <a:rPr lang="en-CA" b="1" dirty="0"/>
              <a:t>h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4D21BD-4039-7780-C063-73C046F86DF0}"/>
                  </a:ext>
                </a:extLst>
              </p14:cNvPr>
              <p14:cNvContentPartPr/>
              <p14:nvPr/>
            </p14:nvContentPartPr>
            <p14:xfrm>
              <a:off x="9990640" y="1461751"/>
              <a:ext cx="360" cy="1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4D21BD-4039-7780-C063-73C046F86D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73000" y="1444111"/>
                <a:ext cx="36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A3A58F1-4800-DD40-6344-EDBFF59A1873}"/>
                  </a:ext>
                </a:extLst>
              </p14:cNvPr>
              <p14:cNvContentPartPr/>
              <p14:nvPr/>
            </p14:nvContentPartPr>
            <p14:xfrm>
              <a:off x="9313120" y="1856671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A3A58F1-4800-DD40-6344-EDBFF59A18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5480" y="18390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05B339F-C025-C7A9-35B5-18E8CD640CEB}"/>
                  </a:ext>
                </a:extLst>
              </p14:cNvPr>
              <p14:cNvContentPartPr/>
              <p14:nvPr/>
            </p14:nvContentPartPr>
            <p14:xfrm>
              <a:off x="1213120" y="5237791"/>
              <a:ext cx="6677280" cy="412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05B339F-C025-C7A9-35B5-18E8CD640C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5480" y="5220151"/>
                <a:ext cx="671292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BB491C6-DBD6-E0E2-0BD7-22C22084E628}"/>
                  </a:ext>
                </a:extLst>
              </p14:cNvPr>
              <p14:cNvContentPartPr/>
              <p14:nvPr/>
            </p14:nvContentPartPr>
            <p14:xfrm>
              <a:off x="1088920" y="4751791"/>
              <a:ext cx="8360280" cy="277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BB491C6-DBD6-E0E2-0BD7-22C22084E6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1280" y="4734151"/>
                <a:ext cx="8395920" cy="313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GPLVM as regression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5157192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Joint probability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1840" y="5157192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Regress 1</a:t>
            </a:r>
            <a:r>
              <a:rPr lang="en-CA" sz="2400" baseline="30000" dirty="0"/>
              <a:t>st</a:t>
            </a:r>
            <a:r>
              <a:rPr lang="en-CA" sz="2400" dirty="0"/>
              <a:t> dimension against hidden variable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00192" y="5157192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Regress 2</a:t>
            </a:r>
            <a:r>
              <a:rPr lang="en-CA" sz="2400" baseline="30000" dirty="0"/>
              <a:t>nd</a:t>
            </a:r>
            <a:r>
              <a:rPr lang="en-CA" sz="2400" dirty="0"/>
              <a:t> dimension against hidden variable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268760"/>
            <a:ext cx="9051719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learning the Gaussian process regression model , we optimized the marginal likelihood of the data with respect to the parameter </a:t>
            </a:r>
            <a:r>
              <a:rPr lang="en-CA" dirty="0">
                <a:latin typeface="Symbol" pitchFamily="18" charset="2"/>
              </a:rPr>
              <a:t>s</a:t>
            </a:r>
            <a:r>
              <a:rPr lang="en-CA" baseline="30000" dirty="0"/>
              <a:t>2</a:t>
            </a:r>
            <a:r>
              <a:rPr lang="en-CA" dirty="0"/>
              <a:t>.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1" y="3284984"/>
            <a:ext cx="6149751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68552"/>
          </a:xfrm>
        </p:spPr>
        <p:txBody>
          <a:bodyPr>
            <a:normAutofit/>
          </a:bodyPr>
          <a:lstStyle/>
          <a:p>
            <a:r>
              <a:rPr lang="en-CA" sz="2800" dirty="0"/>
              <a:t>In learning the GPLVM, we still optimized the marginal likelihood of the data with respect to the parameter </a:t>
            </a:r>
            <a:r>
              <a:rPr lang="en-CA" sz="2800" dirty="0">
                <a:latin typeface="Symbol" pitchFamily="18" charset="2"/>
              </a:rPr>
              <a:t>s</a:t>
            </a:r>
            <a:r>
              <a:rPr lang="en-CA" sz="2800" baseline="30000" dirty="0"/>
              <a:t>2</a:t>
            </a:r>
            <a:r>
              <a:rPr lang="en-CA" sz="2800" dirty="0"/>
              <a:t>, but must also find the values of the hidden variables that we regress against .</a:t>
            </a:r>
          </a:p>
          <a:p>
            <a:pPr>
              <a:buNone/>
            </a:pPr>
            <a:endParaRPr lang="en-CA" sz="2800" dirty="0"/>
          </a:p>
          <a:p>
            <a:endParaRPr lang="en-CA" sz="2800" dirty="0"/>
          </a:p>
          <a:p>
            <a:endParaRPr lang="en-CA" sz="2800" dirty="0"/>
          </a:p>
          <a:p>
            <a:endParaRPr lang="en-CA" sz="2800" dirty="0"/>
          </a:p>
          <a:p>
            <a:endParaRPr lang="en-CA" sz="2800" dirty="0"/>
          </a:p>
          <a:p>
            <a:r>
              <a:rPr lang="en-CA" sz="2800" dirty="0"/>
              <a:t>Use non-linear optimization technique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212976"/>
            <a:ext cx="8070853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white">
          <a:xfrm>
            <a:off x="8521966" y="3212976"/>
            <a:ext cx="298506" cy="534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Landmark Points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6175" y="1412776"/>
            <a:ext cx="5768153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4386857"/>
            <a:ext cx="8229600" cy="1922463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Landmark points can be thought of as discrete samples from underlying contour</a:t>
            </a:r>
          </a:p>
          <a:p>
            <a:pPr lvl="1"/>
            <a:r>
              <a:rPr lang="en-CA" dirty="0"/>
              <a:t>Ordered (single continuous contour)</a:t>
            </a:r>
          </a:p>
          <a:p>
            <a:pPr lvl="1"/>
            <a:r>
              <a:rPr lang="en-CA" dirty="0"/>
              <a:t>Ordered with wrapping (closed contour)</a:t>
            </a:r>
          </a:p>
          <a:p>
            <a:pPr lvl="1"/>
            <a:r>
              <a:rPr lang="en-CA" dirty="0"/>
              <a:t>More complex organisation (collection of closed and open)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53803"/>
            <a:ext cx="8289588" cy="272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7979358" y="1772816"/>
            <a:ext cx="913122" cy="566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>
            <a:normAutofit/>
          </a:bodyPr>
          <a:lstStyle/>
          <a:p>
            <a:r>
              <a:rPr lang="en-CA" sz="2400" dirty="0"/>
              <a:t>To predict a new value of the data using a hidden variable 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pPr>
              <a:buNone/>
            </a:pPr>
            <a:endParaRPr lang="en-CA" sz="2400" dirty="0"/>
          </a:p>
          <a:p>
            <a:r>
              <a:rPr lang="en-CA" sz="2400" dirty="0"/>
              <a:t>To compute density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Cannot be computed in closed from</a:t>
            </a:r>
          </a:p>
          <a:p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753744"/>
            <a:ext cx="5572026" cy="979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GPLVM Shape models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300898"/>
            <a:ext cx="7128792" cy="479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6093296"/>
            <a:ext cx="3653780" cy="274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Articulated Models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1556792"/>
            <a:ext cx="77768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Transformations of parts applied one after each other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Known as a kinematic chain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e.g. Foot transform is relative to lower leg, which is relative to upper leg etc.  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One root transformation that describes the position of model relative to camera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Articulated Models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08912" cy="457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5805264"/>
            <a:ext cx="4752528" cy="23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Articulated Models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1880" y="1759456"/>
            <a:ext cx="52565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One possible model for an object part is a quadric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Represents spheres, ellipsoids, cylinders, pairs of planes and others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Make truncated cylinders by clipping with cylinder with pair of planes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Projects to conic in the image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28070" r="43860" b="49619"/>
          <a:stretch>
            <a:fillRect/>
          </a:stretch>
        </p:blipFill>
        <p:spPr bwMode="auto">
          <a:xfrm>
            <a:off x="323528" y="1556792"/>
            <a:ext cx="302433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4581128"/>
            <a:ext cx="5544616" cy="1639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666143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Snakes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Template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Statistical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3D shape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Models for shape and appearance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3200" dirty="0"/>
              <a:t>Non-linear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Articulated models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3D </a:t>
            </a:r>
            <a:r>
              <a:rPr lang="en-CA" dirty="0" err="1"/>
              <a:t>morphable</a:t>
            </a:r>
            <a:r>
              <a:rPr lang="en-CA" dirty="0"/>
              <a:t> models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095159" cy="3622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5301208"/>
            <a:ext cx="5760640" cy="275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3D </a:t>
            </a:r>
            <a:r>
              <a:rPr lang="en-CA" dirty="0" err="1"/>
              <a:t>morphable</a:t>
            </a:r>
            <a:r>
              <a:rPr lang="en-CA" dirty="0"/>
              <a:t> models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96752"/>
            <a:ext cx="7200800" cy="4817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5949280"/>
            <a:ext cx="409581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3D </a:t>
            </a:r>
            <a:r>
              <a:rPr lang="en-CA" dirty="0" err="1"/>
              <a:t>morphable</a:t>
            </a:r>
            <a:r>
              <a:rPr lang="en-CA" dirty="0"/>
              <a:t> models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00808"/>
            <a:ext cx="8692998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5013176"/>
            <a:ext cx="4536504" cy="271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Provide only weak information:  contour is smooth</a:t>
            </a:r>
          </a:p>
          <a:p>
            <a:r>
              <a:rPr lang="en-CA" sz="2800" dirty="0"/>
              <a:t>Represent contour as </a:t>
            </a:r>
            <a:r>
              <a:rPr lang="en-CA" sz="28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z="2800" dirty="0"/>
              <a:t> 2D landmark points</a:t>
            </a:r>
          </a:p>
          <a:p>
            <a:endParaRPr lang="en-CA" sz="2800" dirty="0"/>
          </a:p>
          <a:p>
            <a:r>
              <a:rPr lang="en-CA" sz="2800" dirty="0"/>
              <a:t>We will construct terms for </a:t>
            </a:r>
          </a:p>
          <a:p>
            <a:pPr lvl="1"/>
            <a:r>
              <a:rPr lang="en-CA" sz="2400" dirty="0"/>
              <a:t>The likelihood                     of observing an image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400" dirty="0"/>
              <a:t> given landmark points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2400" dirty="0"/>
              <a:t>.   Encourages landmark points to lie on border in the image</a:t>
            </a:r>
          </a:p>
          <a:p>
            <a:pPr lvl="1"/>
            <a:r>
              <a:rPr lang="en-CA" sz="2400" dirty="0"/>
              <a:t>The prior                    of the landmark point.  Encourages the contours to be smooth.                    </a:t>
            </a:r>
          </a:p>
          <a:p>
            <a:pPr lvl="1"/>
            <a:endParaRPr lang="en-CA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2708920"/>
            <a:ext cx="2808312" cy="371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9352" y="3678684"/>
            <a:ext cx="12382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4869160"/>
            <a:ext cx="1080120" cy="40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3D body model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9516"/>
            <a:ext cx="8892480" cy="3925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5589241"/>
            <a:ext cx="5085581" cy="22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3D body model applications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8760"/>
            <a:ext cx="8515124" cy="4556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5877272"/>
            <a:ext cx="5085581" cy="22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1600" y="1412776"/>
            <a:ext cx="756084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Introduced a series of models for shape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8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Assume different forms of prior knowledge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Contour is smooth (snakes)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Shape is known, but not position (template)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Shape class is known (statistical models)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Structure of shape known (articulated model)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8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Relates to other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Based on subspace models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/>
              <a:t>Tracked using temporal models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Snakes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9144000" cy="426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1560" y="5445224"/>
            <a:ext cx="8002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Initialise contour and let it evolve until it grabs onto an object </a:t>
            </a:r>
          </a:p>
          <a:p>
            <a:pPr algn="ctr"/>
            <a:r>
              <a:rPr lang="en-CA" sz="2400" dirty="0"/>
              <a:t>Crawls across the image – hence called snake or active contour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Snake likelihood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111" r="1963" b="51236"/>
          <a:stretch>
            <a:fillRect/>
          </a:stretch>
        </p:blipFill>
        <p:spPr bwMode="auto">
          <a:xfrm>
            <a:off x="121196" y="1345208"/>
            <a:ext cx="886288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4437112"/>
            <a:ext cx="5112568" cy="108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5517232"/>
            <a:ext cx="8424936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Has correct properties (probability high at edges), but flat in regions distant from the contour.  Not good for optimisation.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2935</Words>
  <Application>Microsoft Office PowerPoint</Application>
  <PresentationFormat>On-screen Show (4:3)</PresentationFormat>
  <Paragraphs>568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Structure</vt:lpstr>
      <vt:lpstr>Motivation: fitting shape model</vt:lpstr>
      <vt:lpstr>What is shape?</vt:lpstr>
      <vt:lpstr>Representing Shape</vt:lpstr>
      <vt:lpstr>Landmark Points</vt:lpstr>
      <vt:lpstr>Snakes</vt:lpstr>
      <vt:lpstr>Snakes</vt:lpstr>
      <vt:lpstr>Snake likelihood</vt:lpstr>
      <vt:lpstr>Snake likelihood (2)</vt:lpstr>
      <vt:lpstr>Prior</vt:lpstr>
      <vt:lpstr>Inference</vt:lpstr>
      <vt:lpstr>Snakes</vt:lpstr>
      <vt:lpstr>Inference</vt:lpstr>
      <vt:lpstr>Relationships between models</vt:lpstr>
      <vt:lpstr>Structure</vt:lpstr>
      <vt:lpstr>Shape template model</vt:lpstr>
      <vt:lpstr>Shape template model</vt:lpstr>
      <vt:lpstr>Inference</vt:lpstr>
      <vt:lpstr>Alternative: Iterative closest points</vt:lpstr>
      <vt:lpstr>Structure</vt:lpstr>
      <vt:lpstr>Statistical shape models  </vt:lpstr>
      <vt:lpstr>Learning</vt:lpstr>
      <vt:lpstr>Generalized Procrustes analysis</vt:lpstr>
      <vt:lpstr>Generalized Procrustes analysis</vt:lpstr>
      <vt:lpstr>Inference</vt:lpstr>
      <vt:lpstr>Face model</vt:lpstr>
      <vt:lpstr>Subspace shape model</vt:lpstr>
      <vt:lpstr>Approximating with subspace</vt:lpstr>
      <vt:lpstr>Subspace shape model</vt:lpstr>
      <vt:lpstr>Probabilistic PCA</vt:lpstr>
      <vt:lpstr>Learning PPCA</vt:lpstr>
      <vt:lpstr>Properties of basis functions</vt:lpstr>
      <vt:lpstr>Learned hand model</vt:lpstr>
      <vt:lpstr>Learned spine model</vt:lpstr>
      <vt:lpstr>Inference</vt:lpstr>
      <vt:lpstr>Inference</vt:lpstr>
      <vt:lpstr>Fitting model</vt:lpstr>
      <vt:lpstr>Structure</vt:lpstr>
      <vt:lpstr>3D shape models</vt:lpstr>
      <vt:lpstr>Structure</vt:lpstr>
      <vt:lpstr>Statistical models for shape and appearance</vt:lpstr>
      <vt:lpstr>Statistical models for shape and appearance</vt:lpstr>
      <vt:lpstr>Statistical models for shape and appearance</vt:lpstr>
      <vt:lpstr>Shape and appearance model</vt:lpstr>
      <vt:lpstr>Warping images</vt:lpstr>
      <vt:lpstr>Learning</vt:lpstr>
      <vt:lpstr>Learning</vt:lpstr>
      <vt:lpstr>Inference</vt:lpstr>
      <vt:lpstr>Inference</vt:lpstr>
      <vt:lpstr>Statistical models for shape and appearance</vt:lpstr>
      <vt:lpstr>Structure</vt:lpstr>
      <vt:lpstr>Non-linear models</vt:lpstr>
      <vt:lpstr>PPCA as regression</vt:lpstr>
      <vt:lpstr>PPCA as regression</vt:lpstr>
      <vt:lpstr>Gaussian process latent variable model </vt:lpstr>
      <vt:lpstr>GPLVM as regression</vt:lpstr>
      <vt:lpstr>Learning</vt:lpstr>
      <vt:lpstr>Learning</vt:lpstr>
      <vt:lpstr>Inference</vt:lpstr>
      <vt:lpstr>GPLVM Shape models</vt:lpstr>
      <vt:lpstr>Structure</vt:lpstr>
      <vt:lpstr>Articulated Models</vt:lpstr>
      <vt:lpstr>Articulated Models</vt:lpstr>
      <vt:lpstr>Articulated Models</vt:lpstr>
      <vt:lpstr>Structure</vt:lpstr>
      <vt:lpstr>3D morphable models</vt:lpstr>
      <vt:lpstr>3D morphable models</vt:lpstr>
      <vt:lpstr>3D morphable models</vt:lpstr>
      <vt:lpstr>3D body model</vt:lpstr>
      <vt:lpstr>3D body model applications</vt:lpstr>
      <vt:lpstr>Conclusions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187</cp:revision>
  <dcterms:created xsi:type="dcterms:W3CDTF">2011-06-01T16:56:42Z</dcterms:created>
  <dcterms:modified xsi:type="dcterms:W3CDTF">2024-05-05T16:32:20Z</dcterms:modified>
</cp:coreProperties>
</file>